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5"/>
    <p:sldMasterId id="2147483737" r:id="rId6"/>
  </p:sldMasterIdLst>
  <p:notesMasterIdLst>
    <p:notesMasterId r:id="rId40"/>
  </p:notesMasterIdLst>
  <p:handoutMasterIdLst>
    <p:handoutMasterId r:id="rId41"/>
  </p:handoutMasterIdLst>
  <p:sldIdLst>
    <p:sldId id="1660" r:id="rId7"/>
    <p:sldId id="324" r:id="rId8"/>
    <p:sldId id="1599" r:id="rId9"/>
    <p:sldId id="1662" r:id="rId10"/>
    <p:sldId id="433" r:id="rId11"/>
    <p:sldId id="434" r:id="rId12"/>
    <p:sldId id="449" r:id="rId13"/>
    <p:sldId id="1667" r:id="rId14"/>
    <p:sldId id="444" r:id="rId15"/>
    <p:sldId id="1668" r:id="rId16"/>
    <p:sldId id="1666" r:id="rId17"/>
    <p:sldId id="432" r:id="rId18"/>
    <p:sldId id="1670" r:id="rId19"/>
    <p:sldId id="1671" r:id="rId20"/>
    <p:sldId id="1672" r:id="rId21"/>
    <p:sldId id="1673" r:id="rId22"/>
    <p:sldId id="334" r:id="rId23"/>
    <p:sldId id="339" r:id="rId24"/>
    <p:sldId id="341" r:id="rId25"/>
    <p:sldId id="1655" r:id="rId26"/>
    <p:sldId id="345" r:id="rId27"/>
    <p:sldId id="346" r:id="rId28"/>
    <p:sldId id="347" r:id="rId29"/>
    <p:sldId id="348" r:id="rId30"/>
    <p:sldId id="349" r:id="rId31"/>
    <p:sldId id="350" r:id="rId32"/>
    <p:sldId id="353" r:id="rId33"/>
    <p:sldId id="355" r:id="rId34"/>
    <p:sldId id="362" r:id="rId35"/>
    <p:sldId id="361" r:id="rId36"/>
    <p:sldId id="363" r:id="rId37"/>
    <p:sldId id="367" r:id="rId38"/>
    <p:sldId id="460" r:id="rId39"/>
  </p:sldIdLst>
  <p:sldSz cx="12192000" cy="6858000"/>
  <p:notesSz cx="6888163" cy="10021888"/>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BEC8"/>
    <a:srgbClr val="1FA4AE"/>
    <a:srgbClr val="323C5A"/>
    <a:srgbClr val="0C1928"/>
    <a:srgbClr val="687896"/>
    <a:srgbClr val="ADC6DA"/>
    <a:srgbClr val="1932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llemlayout 2 - Marker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ema til typografi 1 - Markering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75DCB02-9BB8-47FD-8907-85C794F793BA}" styleName="Tema til typografi 1 - Markering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ema til typografi 1 - Markering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Tema til typografi 1 - Markering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27F97BB-C833-4FB7-BDE5-3F7075034690}" styleName="Tema til typografi 2 - Markering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3296810-A885-4BE3-A3E7-6D5BEEA58F35}" styleName="Mellemlayout 2 - Markering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llemlayout 2 - Markering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llemlayout 2 - Markering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llemlayout 2 - Markering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llemlayout 2 - Markering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llemlayou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EB9631B5-78F2-41C9-869B-9F39066F8104}" styleName="Mellemlayout 3 - Markering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Mellemlayout 3 - Markering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344D84-9AFB-497E-A393-DC336BA19D2E}" styleName="Mellemlayout 3 - Markering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llemlayout 3 - Markering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2D5ABB26-0587-4C30-8999-92F81FD0307C}" styleName="Ingen typografi, intet git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til typografi 1 - Markering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til typografi 1 - Markering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9DCAF9ED-07DC-4A11-8D7F-57B35C25682E}" styleName="Mellemlayout 1 - Markering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306799F8-075E-4A3A-A7F6-7FBC6576F1A4}" styleName="Tema til typografi 2 - Markering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3447" autoAdjust="0"/>
  </p:normalViewPr>
  <p:slideViewPr>
    <p:cSldViewPr snapToGrid="0">
      <p:cViewPr varScale="1">
        <p:scale>
          <a:sx n="63" d="100"/>
          <a:sy n="63" d="100"/>
        </p:scale>
        <p:origin x="808" y="56"/>
      </p:cViewPr>
      <p:guideLst/>
    </p:cSldViewPr>
  </p:slideViewPr>
  <p:outlineViewPr>
    <p:cViewPr>
      <p:scale>
        <a:sx n="33" d="100"/>
        <a:sy n="33" d="100"/>
      </p:scale>
      <p:origin x="0" y="-72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2" d="100"/>
          <a:sy n="62" d="100"/>
        </p:scale>
        <p:origin x="2179" y="7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20" Type="http://schemas.openxmlformats.org/officeDocument/2006/relationships/slide" Target="slides/slide14.xml"/><Relationship Id="rId41"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viewProps" Target="viewProps.xml"/><Relationship Id="rId8" Type="http://schemas.openxmlformats.org/officeDocument/2006/relationships/slide" Target="slides/slide2.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a:extLst>
              <a:ext uri="{FF2B5EF4-FFF2-40B4-BE49-F238E27FC236}">
                <a16:creationId xmlns:a16="http://schemas.microsoft.com/office/drawing/2014/main" id="{E77B5404-D85E-379A-E147-A515BB553978}"/>
              </a:ext>
            </a:extLst>
          </p:cNvPr>
          <p:cNvSpPr>
            <a:spLocks noGrp="1"/>
          </p:cNvSpPr>
          <p:nvPr>
            <p:ph type="hdr" sz="quarter"/>
          </p:nvPr>
        </p:nvSpPr>
        <p:spPr>
          <a:xfrm>
            <a:off x="0" y="1"/>
            <a:ext cx="2984871" cy="502835"/>
          </a:xfrm>
          <a:prstGeom prst="rect">
            <a:avLst/>
          </a:prstGeom>
        </p:spPr>
        <p:txBody>
          <a:bodyPr vert="horz" lIns="92309" tIns="46154" rIns="92309" bIns="46154" rtlCol="0"/>
          <a:lstStyle>
            <a:lvl1pPr algn="l">
              <a:defRPr sz="1200"/>
            </a:lvl1pPr>
          </a:lstStyle>
          <a:p>
            <a:endParaRPr lang="da-DK"/>
          </a:p>
        </p:txBody>
      </p:sp>
      <p:sp>
        <p:nvSpPr>
          <p:cNvPr id="3" name="Pladsholder til dato 2">
            <a:extLst>
              <a:ext uri="{FF2B5EF4-FFF2-40B4-BE49-F238E27FC236}">
                <a16:creationId xmlns:a16="http://schemas.microsoft.com/office/drawing/2014/main" id="{FF405227-34DF-23F0-A080-85AA67780287}"/>
              </a:ext>
            </a:extLst>
          </p:cNvPr>
          <p:cNvSpPr>
            <a:spLocks noGrp="1"/>
          </p:cNvSpPr>
          <p:nvPr>
            <p:ph type="dt" sz="quarter" idx="1"/>
          </p:nvPr>
        </p:nvSpPr>
        <p:spPr>
          <a:xfrm>
            <a:off x="3901698" y="1"/>
            <a:ext cx="2984871" cy="502835"/>
          </a:xfrm>
          <a:prstGeom prst="rect">
            <a:avLst/>
          </a:prstGeom>
        </p:spPr>
        <p:txBody>
          <a:bodyPr vert="horz" lIns="92309" tIns="46154" rIns="92309" bIns="46154" rtlCol="0"/>
          <a:lstStyle>
            <a:lvl1pPr algn="r">
              <a:defRPr sz="1200"/>
            </a:lvl1pPr>
          </a:lstStyle>
          <a:p>
            <a:fld id="{96AF5A2A-5094-48C6-83F8-653D5A30CB60}" type="datetimeFigureOut">
              <a:rPr lang="da-DK" smtClean="0"/>
              <a:t>17-04-2024</a:t>
            </a:fld>
            <a:endParaRPr lang="da-DK"/>
          </a:p>
        </p:txBody>
      </p:sp>
      <p:sp>
        <p:nvSpPr>
          <p:cNvPr id="4" name="Pladsholder til sidefod 3">
            <a:extLst>
              <a:ext uri="{FF2B5EF4-FFF2-40B4-BE49-F238E27FC236}">
                <a16:creationId xmlns:a16="http://schemas.microsoft.com/office/drawing/2014/main" id="{F475BDDD-2247-3A11-417E-F303639A6463}"/>
              </a:ext>
            </a:extLst>
          </p:cNvPr>
          <p:cNvSpPr>
            <a:spLocks noGrp="1"/>
          </p:cNvSpPr>
          <p:nvPr>
            <p:ph type="ftr" sz="quarter" idx="2"/>
          </p:nvPr>
        </p:nvSpPr>
        <p:spPr>
          <a:xfrm>
            <a:off x="0" y="9519055"/>
            <a:ext cx="2984871" cy="502834"/>
          </a:xfrm>
          <a:prstGeom prst="rect">
            <a:avLst/>
          </a:prstGeom>
        </p:spPr>
        <p:txBody>
          <a:bodyPr vert="horz" lIns="92309" tIns="46154" rIns="92309" bIns="46154" rtlCol="0" anchor="b"/>
          <a:lstStyle>
            <a:lvl1pPr algn="l">
              <a:defRPr sz="1200"/>
            </a:lvl1pPr>
          </a:lstStyle>
          <a:p>
            <a:endParaRPr lang="da-DK"/>
          </a:p>
        </p:txBody>
      </p:sp>
      <p:sp>
        <p:nvSpPr>
          <p:cNvPr id="5" name="Pladsholder til slidenummer 4">
            <a:extLst>
              <a:ext uri="{FF2B5EF4-FFF2-40B4-BE49-F238E27FC236}">
                <a16:creationId xmlns:a16="http://schemas.microsoft.com/office/drawing/2014/main" id="{C504B659-0C67-D807-27E0-FEEB0A78C01E}"/>
              </a:ext>
            </a:extLst>
          </p:cNvPr>
          <p:cNvSpPr>
            <a:spLocks noGrp="1"/>
          </p:cNvSpPr>
          <p:nvPr>
            <p:ph type="sldNum" sz="quarter" idx="3"/>
          </p:nvPr>
        </p:nvSpPr>
        <p:spPr>
          <a:xfrm>
            <a:off x="3901698" y="9519055"/>
            <a:ext cx="2984871" cy="502834"/>
          </a:xfrm>
          <a:prstGeom prst="rect">
            <a:avLst/>
          </a:prstGeom>
        </p:spPr>
        <p:txBody>
          <a:bodyPr vert="horz" lIns="92309" tIns="46154" rIns="92309" bIns="46154" rtlCol="0" anchor="b"/>
          <a:lstStyle>
            <a:lvl1pPr algn="r">
              <a:defRPr sz="1200"/>
            </a:lvl1pPr>
          </a:lstStyle>
          <a:p>
            <a:fld id="{859A967B-640C-4AC6-AC17-68981677798F}" type="slidenum">
              <a:rPr lang="da-DK" smtClean="0"/>
              <a:t>‹nr.›</a:t>
            </a:fld>
            <a:endParaRPr lang="da-DK"/>
          </a:p>
        </p:txBody>
      </p:sp>
    </p:spTree>
    <p:extLst>
      <p:ext uri="{BB962C8B-B14F-4D97-AF65-F5344CB8AC3E}">
        <p14:creationId xmlns:p14="http://schemas.microsoft.com/office/powerpoint/2010/main" val="2101857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1"/>
            <a:ext cx="2984871" cy="502835"/>
          </a:xfrm>
          <a:prstGeom prst="rect">
            <a:avLst/>
          </a:prstGeom>
        </p:spPr>
        <p:txBody>
          <a:bodyPr vert="horz" lIns="92309" tIns="46154" rIns="92309" bIns="46154" rtlCol="0"/>
          <a:lstStyle>
            <a:lvl1pPr algn="l">
              <a:defRPr sz="1200"/>
            </a:lvl1pPr>
          </a:lstStyle>
          <a:p>
            <a:endParaRPr lang="da-DK"/>
          </a:p>
        </p:txBody>
      </p:sp>
      <p:sp>
        <p:nvSpPr>
          <p:cNvPr id="3" name="Pladsholder til dato 2"/>
          <p:cNvSpPr>
            <a:spLocks noGrp="1"/>
          </p:cNvSpPr>
          <p:nvPr>
            <p:ph type="dt" idx="1"/>
          </p:nvPr>
        </p:nvSpPr>
        <p:spPr>
          <a:xfrm>
            <a:off x="3901698" y="1"/>
            <a:ext cx="2984871" cy="502835"/>
          </a:xfrm>
          <a:prstGeom prst="rect">
            <a:avLst/>
          </a:prstGeom>
        </p:spPr>
        <p:txBody>
          <a:bodyPr vert="horz" lIns="92309" tIns="46154" rIns="92309" bIns="46154" rtlCol="0"/>
          <a:lstStyle>
            <a:lvl1pPr algn="r">
              <a:defRPr sz="1200"/>
            </a:lvl1pPr>
          </a:lstStyle>
          <a:p>
            <a:fld id="{52C359B9-D7FA-4825-B6BE-91BD49783B2F}" type="datetimeFigureOut">
              <a:rPr lang="da-DK" smtClean="0"/>
              <a:t>17-04-2024</a:t>
            </a:fld>
            <a:endParaRPr lang="da-DK"/>
          </a:p>
        </p:txBody>
      </p:sp>
      <p:sp>
        <p:nvSpPr>
          <p:cNvPr id="4" name="Pladsholder til slidebillede 3"/>
          <p:cNvSpPr>
            <a:spLocks noGrp="1" noRot="1" noChangeAspect="1"/>
          </p:cNvSpPr>
          <p:nvPr>
            <p:ph type="sldImg" idx="2"/>
          </p:nvPr>
        </p:nvSpPr>
        <p:spPr>
          <a:xfrm>
            <a:off x="436563" y="1252538"/>
            <a:ext cx="6015037" cy="3382962"/>
          </a:xfrm>
          <a:prstGeom prst="rect">
            <a:avLst/>
          </a:prstGeom>
          <a:noFill/>
          <a:ln w="12700">
            <a:solidFill>
              <a:prstClr val="black"/>
            </a:solidFill>
          </a:ln>
        </p:spPr>
        <p:txBody>
          <a:bodyPr vert="horz" lIns="92309" tIns="46154" rIns="92309" bIns="46154" rtlCol="0" anchor="ctr"/>
          <a:lstStyle/>
          <a:p>
            <a:endParaRPr lang="da-DK"/>
          </a:p>
        </p:txBody>
      </p:sp>
      <p:sp>
        <p:nvSpPr>
          <p:cNvPr id="5" name="Pladsholder til noter 4"/>
          <p:cNvSpPr>
            <a:spLocks noGrp="1"/>
          </p:cNvSpPr>
          <p:nvPr>
            <p:ph type="body" sz="quarter" idx="3"/>
          </p:nvPr>
        </p:nvSpPr>
        <p:spPr>
          <a:xfrm>
            <a:off x="688817" y="4823034"/>
            <a:ext cx="5510530" cy="3946118"/>
          </a:xfrm>
          <a:prstGeom prst="rect">
            <a:avLst/>
          </a:prstGeom>
        </p:spPr>
        <p:txBody>
          <a:bodyPr vert="horz" lIns="92309" tIns="46154" rIns="92309" bIns="46154"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9519055"/>
            <a:ext cx="2984871" cy="502834"/>
          </a:xfrm>
          <a:prstGeom prst="rect">
            <a:avLst/>
          </a:prstGeom>
        </p:spPr>
        <p:txBody>
          <a:bodyPr vert="horz" lIns="92309" tIns="46154" rIns="92309" bIns="46154" rtlCol="0" anchor="b"/>
          <a:lstStyle>
            <a:lvl1pPr algn="l">
              <a:defRPr sz="1200"/>
            </a:lvl1pPr>
          </a:lstStyle>
          <a:p>
            <a:endParaRPr lang="da-DK"/>
          </a:p>
        </p:txBody>
      </p:sp>
      <p:sp>
        <p:nvSpPr>
          <p:cNvPr id="7" name="Pladsholder til slidenummer 6"/>
          <p:cNvSpPr>
            <a:spLocks noGrp="1"/>
          </p:cNvSpPr>
          <p:nvPr>
            <p:ph type="sldNum" sz="quarter" idx="5"/>
          </p:nvPr>
        </p:nvSpPr>
        <p:spPr>
          <a:xfrm>
            <a:off x="3901698" y="9519055"/>
            <a:ext cx="2984871" cy="502834"/>
          </a:xfrm>
          <a:prstGeom prst="rect">
            <a:avLst/>
          </a:prstGeom>
        </p:spPr>
        <p:txBody>
          <a:bodyPr vert="horz" lIns="92309" tIns="46154" rIns="92309" bIns="46154" rtlCol="0" anchor="b"/>
          <a:lstStyle>
            <a:lvl1pPr algn="r">
              <a:defRPr sz="1200"/>
            </a:lvl1pPr>
          </a:lstStyle>
          <a:p>
            <a:fld id="{FB971472-5F3D-4F48-94A3-9D0749D557D3}" type="slidenum">
              <a:rPr lang="da-DK" smtClean="0"/>
              <a:t>‹nr.›</a:t>
            </a:fld>
            <a:endParaRPr lang="da-DK"/>
          </a:p>
        </p:txBody>
      </p:sp>
    </p:spTree>
    <p:extLst>
      <p:ext uri="{BB962C8B-B14F-4D97-AF65-F5344CB8AC3E}">
        <p14:creationId xmlns:p14="http://schemas.microsoft.com/office/powerpoint/2010/main" val="31706741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200" b="0" dirty="0"/>
              <a:t>Trivsel i fællesskab</a:t>
            </a:r>
            <a:endParaRPr lang="da-DK" dirty="0"/>
          </a:p>
          <a:p>
            <a:endParaRPr lang="da-DK" dirty="0"/>
          </a:p>
          <a:p>
            <a:pPr marL="0" marR="0" lvl="0" indent="0" algn="l" defTabSz="914400" rtl="0" eaLnBrk="1" fontAlgn="auto" latinLnBrk="0" hangingPunct="1">
              <a:lnSpc>
                <a:spcPct val="100000"/>
              </a:lnSpc>
              <a:spcBef>
                <a:spcPts val="0"/>
              </a:spcBef>
              <a:spcAft>
                <a:spcPts val="0"/>
              </a:spcAft>
              <a:buClrTx/>
              <a:buSzTx/>
              <a:buFontTx/>
              <a:buNone/>
              <a:tabLst/>
              <a:defRPr/>
            </a:pPr>
            <a:r>
              <a:rPr lang="da-DK" sz="1200" b="0" dirty="0"/>
              <a:t>Hvordan kan jeres forening arbejde med at styrke den mentale trivsel i foreningen?</a:t>
            </a:r>
            <a:endParaRPr lang="da-DK" sz="1200" dirty="0"/>
          </a:p>
          <a:p>
            <a:endParaRPr lang="da-DK" dirty="0"/>
          </a:p>
        </p:txBody>
      </p:sp>
      <p:sp>
        <p:nvSpPr>
          <p:cNvPr id="4" name="Pladsholder til slidenummer 3"/>
          <p:cNvSpPr>
            <a:spLocks noGrp="1"/>
          </p:cNvSpPr>
          <p:nvPr>
            <p:ph type="sldNum" sz="quarter" idx="5"/>
          </p:nvPr>
        </p:nvSpPr>
        <p:spPr/>
        <p:txBody>
          <a:bodyPr/>
          <a:lstStyle/>
          <a:p>
            <a:fld id="{FB971472-5F3D-4F48-94A3-9D0749D557D3}" type="slidenum">
              <a:rPr lang="da-DK" smtClean="0"/>
              <a:t>1</a:t>
            </a:fld>
            <a:endParaRPr lang="da-DK"/>
          </a:p>
        </p:txBody>
      </p:sp>
    </p:spTree>
    <p:extLst>
      <p:ext uri="{BB962C8B-B14F-4D97-AF65-F5344CB8AC3E}">
        <p14:creationId xmlns:p14="http://schemas.microsoft.com/office/powerpoint/2010/main" val="17298119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En indledende øvelse – 1-2 min</a:t>
            </a:r>
          </a:p>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Står det så galt til som statistikkerne siger?</a:t>
            </a:r>
          </a:p>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Nuancering af mistrivsel begrebet –” internaliserende/psykologiserende sprogbrug”</a:t>
            </a:r>
          </a:p>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Nyeste forskning inden for mental sundhedsfremme – hvad skal der til for at løse udfordringerne?</a:t>
            </a:r>
          </a:p>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Hvad kan vi gøre for at styrke den mentale sundhed? </a:t>
            </a:r>
          </a:p>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Intro til ABC for mental sundhed </a:t>
            </a:r>
          </a:p>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Hvordan gør vi ABC? – de små handlingers betydning</a:t>
            </a:r>
          </a:p>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DET UDADRETTEDE FOKUS – DET YDRE KOMPAS – FOKUS PÅ AT GØRE NOGET GODT FOR ANDRE: </a:t>
            </a:r>
          </a:p>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Hvordan kan vi arbejde med trivsel i foreningslivet? </a:t>
            </a:r>
          </a:p>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Vi skal tage ansvar for fællesskabet og sætte fokus på hvordan vi skaber de bedste rammer ? </a:t>
            </a:r>
          </a:p>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Konkrete eksempler og tips fra den gode velkomst </a:t>
            </a:r>
          </a:p>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Konkrete eksempler og tips fra styrk fællesskabet </a:t>
            </a:r>
          </a:p>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Afsluttende øvelse/refleksion</a:t>
            </a:r>
          </a:p>
          <a:p>
            <a:pPr marL="342900" lvl="0" indent="-342900">
              <a:lnSpc>
                <a:spcPct val="107000"/>
              </a:lnSpc>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Perspektivering: man kan </a:t>
            </a:r>
            <a:r>
              <a:rPr lang="da-DK" sz="1800" kern="100" dirty="0" err="1">
                <a:effectLst/>
                <a:latin typeface="Aptos" panose="020B0004020202020204" pitchFamily="34" charset="0"/>
                <a:ea typeface="Aptos" panose="020B0004020202020204" pitchFamily="34" charset="0"/>
                <a:cs typeface="Times New Roman" panose="02020603050405020304" pitchFamily="18" charset="0"/>
              </a:rPr>
              <a:t>integerere</a:t>
            </a:r>
            <a:r>
              <a:rPr lang="da-DK" sz="1800" kern="100" dirty="0">
                <a:effectLst/>
                <a:latin typeface="Aptos" panose="020B0004020202020204" pitchFamily="34" charset="0"/>
                <a:ea typeface="Aptos" panose="020B0004020202020204" pitchFamily="34" charset="0"/>
                <a:cs typeface="Times New Roman" panose="02020603050405020304" pitchFamily="18" charset="0"/>
              </a:rPr>
              <a:t> det direkte i et forløb, hvis man vil det </a:t>
            </a:r>
          </a:p>
          <a:p>
            <a:pPr marL="342900" lvl="0" indent="-342900">
              <a:lnSpc>
                <a:spcPct val="107000"/>
              </a:lnSpc>
              <a:spcAft>
                <a:spcPts val="800"/>
              </a:spcAft>
              <a:buFont typeface="Symbol" panose="05050102010706020507" pitchFamily="18" charset="2"/>
              <a:buChar char=""/>
            </a:pPr>
            <a:r>
              <a:rPr lang="da-DK" sz="1800" kern="100" dirty="0">
                <a:effectLst/>
                <a:latin typeface="Aptos" panose="020B0004020202020204" pitchFamily="34" charset="0"/>
                <a:ea typeface="Aptos" panose="020B0004020202020204" pitchFamily="34" charset="0"/>
                <a:cs typeface="Times New Roman" panose="02020603050405020304" pitchFamily="18" charset="0"/>
              </a:rPr>
              <a:t>Spørgsmål</a:t>
            </a:r>
          </a:p>
          <a:p>
            <a:endParaRPr lang="da-DK" dirty="0"/>
          </a:p>
        </p:txBody>
      </p:sp>
      <p:sp>
        <p:nvSpPr>
          <p:cNvPr id="4" name="Pladsholder til slidenummer 3"/>
          <p:cNvSpPr>
            <a:spLocks noGrp="1"/>
          </p:cNvSpPr>
          <p:nvPr>
            <p:ph type="sldNum" sz="quarter" idx="5"/>
          </p:nvPr>
        </p:nvSpPr>
        <p:spPr/>
        <p:txBody>
          <a:bodyPr/>
          <a:lstStyle/>
          <a:p>
            <a:fld id="{FB971472-5F3D-4F48-94A3-9D0749D557D3}" type="slidenum">
              <a:rPr lang="da-DK" smtClean="0"/>
              <a:t>2</a:t>
            </a:fld>
            <a:endParaRPr lang="da-DK"/>
          </a:p>
        </p:txBody>
      </p:sp>
    </p:spTree>
    <p:extLst>
      <p:ext uri="{BB962C8B-B14F-4D97-AF65-F5344CB8AC3E}">
        <p14:creationId xmlns:p14="http://schemas.microsoft.com/office/powerpoint/2010/main" val="3120481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Vi starter i en rundkreds og siger velkommen. </a:t>
            </a:r>
          </a:p>
          <a:p>
            <a:r>
              <a:rPr lang="da-DK" dirty="0"/>
              <a:t>Vi skal varme op med en lille leg, som I helt sikkert kender fra jeres skoletid, så den behøver ikke så meget introduktion. Vi giver hver anden en nip napper og det er den ældste, der starter med at tage nip napperen.</a:t>
            </a:r>
          </a:p>
          <a:p>
            <a:endParaRPr lang="da-DK" dirty="0"/>
          </a:p>
          <a:p>
            <a:r>
              <a:rPr lang="da-DK" dirty="0"/>
              <a:t>Afsluttende pointe: Nip napperen er et dialogværktøj. Den er udviklet i mange forskellige versioner – til børn, med fysiske øvelser, fokus på trivsel, fokus på den gode velkomst, arbejdspladsen. Den må I gerne tage med hjem og sætte jer ned.</a:t>
            </a:r>
          </a:p>
          <a:p>
            <a:endParaRPr lang="da-DK" dirty="0"/>
          </a:p>
        </p:txBody>
      </p:sp>
      <p:sp>
        <p:nvSpPr>
          <p:cNvPr id="4" name="Pladsholder til slidenummer 3"/>
          <p:cNvSpPr>
            <a:spLocks noGrp="1"/>
          </p:cNvSpPr>
          <p:nvPr>
            <p:ph type="sldNum" sz="quarter" idx="5"/>
          </p:nvPr>
        </p:nvSpPr>
        <p:spPr/>
        <p:txBody>
          <a:bodyPr/>
          <a:lstStyle/>
          <a:p>
            <a:fld id="{FB971472-5F3D-4F48-94A3-9D0749D557D3}" type="slidenum">
              <a:rPr lang="da-DK" smtClean="0"/>
              <a:t>3</a:t>
            </a:fld>
            <a:endParaRPr lang="da-DK"/>
          </a:p>
        </p:txBody>
      </p:sp>
    </p:spTree>
    <p:extLst>
      <p:ext uri="{BB962C8B-B14F-4D97-AF65-F5344CB8AC3E}">
        <p14:creationId xmlns:p14="http://schemas.microsoft.com/office/powerpoint/2010/main" val="29692816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a:xfrm>
            <a:off x="-177800" y="804863"/>
            <a:ext cx="7165975" cy="4030662"/>
          </a:xfrm>
        </p:spPr>
      </p:sp>
      <p:sp>
        <p:nvSpPr>
          <p:cNvPr id="3" name="Pladsholder til noter 2"/>
          <p:cNvSpPr>
            <a:spLocks noGrp="1"/>
          </p:cNvSpPr>
          <p:nvPr>
            <p:ph type="body" idx="1"/>
          </p:nvPr>
        </p:nvSpPr>
        <p:spPr/>
        <p:txBody>
          <a:bodyPr/>
          <a:lstStyle/>
          <a:p>
            <a:pPr defTabSz="931774">
              <a:defRPr/>
            </a:pPr>
            <a:r>
              <a:rPr lang="da-DK" dirty="0">
                <a:latin typeface="Arial" panose="020B0604020202020204" pitchFamily="34" charset="0"/>
                <a:cs typeface="Arial" panose="020B0604020202020204" pitchFamily="34" charset="0"/>
              </a:rPr>
              <a:t>Gennem de seneste år har vi set en negativ udvikling i mental sundhed – flere og flere føler som oplever mistrivsel og flere</a:t>
            </a:r>
            <a:r>
              <a:rPr lang="da-DK" baseline="0" dirty="0">
                <a:latin typeface="Arial" panose="020B0604020202020204" pitchFamily="34" charset="0"/>
                <a:cs typeface="Arial" panose="020B0604020202020204" pitchFamily="34" charset="0"/>
              </a:rPr>
              <a:t> oplever </a:t>
            </a:r>
            <a:r>
              <a:rPr lang="da-DK" dirty="0">
                <a:latin typeface="Arial" panose="020B0604020202020204" pitchFamily="34" charset="0"/>
                <a:cs typeface="Arial" panose="020B0604020202020204" pitchFamily="34" charset="0"/>
              </a:rPr>
              <a:t>ensomhed, stress, angst eller depression…</a:t>
            </a:r>
          </a:p>
          <a:p>
            <a:pPr defTabSz="931774">
              <a:defRPr/>
            </a:pPr>
            <a:endParaRPr lang="da-DK" dirty="0">
              <a:latin typeface="Arial" panose="020B0604020202020204" pitchFamily="34" charset="0"/>
              <a:cs typeface="Arial" panose="020B0604020202020204" pitchFamily="34" charset="0"/>
            </a:endParaRPr>
          </a:p>
          <a:p>
            <a:pPr defTabSz="931774">
              <a:defRPr/>
            </a:pPr>
            <a:r>
              <a:rPr lang="da-DK" dirty="0">
                <a:latin typeface="Arial" panose="020B0604020202020204" pitchFamily="34" charset="0"/>
                <a:cs typeface="Arial" panose="020B0604020202020204" pitchFamily="34" charset="0"/>
              </a:rPr>
              <a:t>Der er også flere avisoverskrifter, der retter sig mod den del, der handler om arbejdslivet</a:t>
            </a:r>
            <a:r>
              <a:rPr lang="da-DK" baseline="0" dirty="0">
                <a:latin typeface="Arial" panose="020B0604020202020204" pitchFamily="34" charset="0"/>
                <a:cs typeface="Arial" panose="020B0604020202020204" pitchFamily="34" charset="0"/>
              </a:rPr>
              <a:t>. Og da vi kun har et liv, så er det klart, at arbejdslivet, de opgaver, og det arbejdsmiljø, som vi er en del af, smitter af på det liv, vi lever uden for arbejdet og omvendt.</a:t>
            </a:r>
          </a:p>
          <a:p>
            <a:pPr defTabSz="931774">
              <a:defRPr/>
            </a:pPr>
            <a:endParaRPr lang="da-DK" baseline="0" dirty="0">
              <a:latin typeface="Arial" panose="020B0604020202020204" pitchFamily="34" charset="0"/>
              <a:cs typeface="Arial" panose="020B0604020202020204" pitchFamily="34" charset="0"/>
            </a:endParaRPr>
          </a:p>
          <a:p>
            <a:pPr defTabSz="931774">
              <a:defRPr/>
            </a:pPr>
            <a:r>
              <a:rPr lang="da-DK" baseline="0" dirty="0">
                <a:latin typeface="Arial" panose="020B0604020202020204" pitchFamily="34" charset="0"/>
                <a:cs typeface="Arial" panose="020B0604020202020204" pitchFamily="34" charset="0"/>
              </a:rPr>
              <a:t>Mental sundhed er enormt vigtigt for vores hverdag, for at kunne fungere både uden for arbejdet, men også for, at vi kan arbejde godt og produktivt sammen med andre på en arbejdsplads. Derfor er der altså god grund til at forsøge at knække den negative udvikling</a:t>
            </a:r>
          </a:p>
          <a:p>
            <a:pPr defTabSz="931774">
              <a:defRPr/>
            </a:pPr>
            <a:br>
              <a:rPr lang="da-DK" baseline="0" dirty="0">
                <a:latin typeface="Arial" panose="020B0604020202020204" pitchFamily="34" charset="0"/>
                <a:cs typeface="Arial" panose="020B0604020202020204" pitchFamily="34" charset="0"/>
              </a:rPr>
            </a:br>
            <a:r>
              <a:rPr lang="da-DK" baseline="0" dirty="0">
                <a:latin typeface="Arial" panose="020B0604020202020204" pitchFamily="34" charset="0"/>
                <a:cs typeface="Arial" panose="020B0604020202020204" pitchFamily="34" charset="0"/>
              </a:rPr>
              <a:t>Hvad spiller idrætten af rolle?</a:t>
            </a:r>
            <a:br>
              <a:rPr lang="da-DK" baseline="0" dirty="0">
                <a:latin typeface="Arial" panose="020B0604020202020204" pitchFamily="34" charset="0"/>
                <a:cs typeface="Arial" panose="020B0604020202020204" pitchFamily="34" charset="0"/>
              </a:rPr>
            </a:br>
            <a:endParaRPr lang="da-DK" baseline="0" dirty="0">
              <a:latin typeface="Arial" panose="020B0604020202020204" pitchFamily="34" charset="0"/>
              <a:cs typeface="Arial" panose="020B0604020202020204" pitchFamily="34" charset="0"/>
            </a:endParaRPr>
          </a:p>
          <a:p>
            <a:pPr defTabSz="931774">
              <a:defRPr/>
            </a:pPr>
            <a:r>
              <a:rPr lang="da-DK" baseline="0" dirty="0">
                <a:latin typeface="Arial" panose="020B0604020202020204" pitchFamily="34" charset="0"/>
                <a:cs typeface="Arial" panose="020B0604020202020204" pitchFamily="34" charset="0"/>
              </a:rPr>
              <a:t>1) Accelerationssamfundet – alt går hurtigere. </a:t>
            </a:r>
            <a:br>
              <a:rPr lang="da-DK" baseline="0" dirty="0">
                <a:latin typeface="Arial" panose="020B0604020202020204" pitchFamily="34" charset="0"/>
                <a:cs typeface="Arial" panose="020B0604020202020204" pitchFamily="34" charset="0"/>
              </a:rPr>
            </a:br>
            <a:r>
              <a:rPr lang="da-DK" baseline="0" dirty="0">
                <a:latin typeface="Arial" panose="020B0604020202020204" pitchFamily="34" charset="0"/>
                <a:cs typeface="Arial" panose="020B0604020202020204" pitchFamily="34" charset="0"/>
              </a:rPr>
              <a:t>2) Præstationskulturen – 24/7 kultur – perfekthedskultur – også i idrætten (elite og resultatfokus)</a:t>
            </a:r>
            <a:br>
              <a:rPr lang="da-DK" baseline="0" dirty="0">
                <a:latin typeface="Arial" panose="020B0604020202020204" pitchFamily="34" charset="0"/>
                <a:cs typeface="Arial" panose="020B0604020202020204" pitchFamily="34" charset="0"/>
              </a:rPr>
            </a:br>
            <a:r>
              <a:rPr lang="da-DK" baseline="0" dirty="0">
                <a:latin typeface="Arial" panose="020B0604020202020204" pitchFamily="34" charset="0"/>
                <a:cs typeface="Arial" panose="020B0604020202020204" pitchFamily="34" charset="0"/>
              </a:rPr>
              <a:t>3) Negativ sammenligningskultur</a:t>
            </a:r>
            <a:br>
              <a:rPr lang="da-DK" baseline="0" dirty="0">
                <a:latin typeface="Arial" panose="020B0604020202020204" pitchFamily="34" charset="0"/>
                <a:cs typeface="Arial" panose="020B0604020202020204" pitchFamily="34" charset="0"/>
              </a:rPr>
            </a:br>
            <a:r>
              <a:rPr lang="da-DK" baseline="0" dirty="0">
                <a:latin typeface="Arial" panose="020B0604020202020204" pitchFamily="34" charset="0"/>
                <a:cs typeface="Arial" panose="020B0604020202020204" pitchFamily="34" charset="0"/>
              </a:rPr>
              <a:t>4) </a:t>
            </a:r>
            <a:r>
              <a:rPr lang="da-DK" baseline="0" dirty="0" err="1">
                <a:latin typeface="Arial" panose="020B0604020202020204" pitchFamily="34" charset="0"/>
                <a:cs typeface="Arial" panose="020B0604020202020204" pitchFamily="34" charset="0"/>
              </a:rPr>
              <a:t>Individulisering</a:t>
            </a:r>
            <a:r>
              <a:rPr lang="da-DK" baseline="0" dirty="0">
                <a:latin typeface="Arial" panose="020B0604020202020204" pitchFamily="34" charset="0"/>
                <a:cs typeface="Arial" panose="020B0604020202020204" pitchFamily="34" charset="0"/>
              </a:rPr>
              <a:t> (fra indadrettet fokus til udadrettet mod gruppen)</a:t>
            </a:r>
            <a:br>
              <a:rPr lang="da-DK" baseline="0" dirty="0">
                <a:latin typeface="Arial" panose="020B0604020202020204" pitchFamily="34" charset="0"/>
                <a:cs typeface="Arial" panose="020B0604020202020204" pitchFamily="34" charset="0"/>
              </a:rPr>
            </a:br>
            <a:r>
              <a:rPr lang="da-DK" baseline="0" dirty="0">
                <a:latin typeface="Arial" panose="020B0604020202020204" pitchFamily="34" charset="0"/>
                <a:cs typeface="Arial" panose="020B0604020202020204" pitchFamily="34" charset="0"/>
              </a:rPr>
              <a:t>5) Psykologisering (fra ”jeg er skylden” så se at man er en del af et samfund en helhed)</a:t>
            </a:r>
          </a:p>
          <a:p>
            <a:pPr defTabSz="931774">
              <a:defRPr/>
            </a:pPr>
            <a:endParaRPr lang="da-DK" dirty="0">
              <a:latin typeface="Arial" panose="020B0604020202020204" pitchFamily="34" charset="0"/>
              <a:cs typeface="Arial" panose="020B0604020202020204" pitchFamily="34" charset="0"/>
            </a:endParaRPr>
          </a:p>
        </p:txBody>
      </p:sp>
      <p:sp>
        <p:nvSpPr>
          <p:cNvPr id="4" name="Pladsholder til diasnumm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D84EAB1F-5B8E-44BB-9A54-D2880D4EBA45}" type="slidenum">
              <a:rPr kumimoji="0" lang="da-DK"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5</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93501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Blot for at </a:t>
            </a:r>
            <a:r>
              <a:rPr lang="en-GB" dirty="0" err="1"/>
              <a:t>sætte</a:t>
            </a:r>
            <a:r>
              <a:rPr lang="en-GB" dirty="0"/>
              <a:t> </a:t>
            </a:r>
            <a:r>
              <a:rPr lang="en-GB" dirty="0" err="1"/>
              <a:t>lidt</a:t>
            </a:r>
            <a:r>
              <a:rPr lang="en-GB" dirty="0"/>
              <a:t> </a:t>
            </a:r>
            <a:r>
              <a:rPr lang="en-GB" dirty="0" err="1"/>
              <a:t>flere</a:t>
            </a:r>
            <a:r>
              <a:rPr lang="en-GB" baseline="0" dirty="0"/>
              <a:t> </a:t>
            </a:r>
            <a:r>
              <a:rPr lang="en-GB" baseline="0" dirty="0" err="1"/>
              <a:t>tal</a:t>
            </a:r>
            <a:r>
              <a:rPr lang="en-GB" baseline="0" dirty="0"/>
              <a:t> </a:t>
            </a:r>
            <a:r>
              <a:rPr lang="en-GB" baseline="0" dirty="0" err="1"/>
              <a:t>på</a:t>
            </a:r>
            <a:r>
              <a:rPr lang="en-GB" baseline="0" dirty="0"/>
              <a:t> </a:t>
            </a:r>
            <a:r>
              <a:rPr lang="en-GB" baseline="0" dirty="0" err="1"/>
              <a:t>noget</a:t>
            </a:r>
            <a:r>
              <a:rPr lang="en-GB" baseline="0" dirty="0"/>
              <a:t> </a:t>
            </a:r>
            <a:r>
              <a:rPr lang="en-GB" baseline="0" dirty="0" err="1"/>
              <a:t>af</a:t>
            </a:r>
            <a:r>
              <a:rPr lang="en-GB" baseline="0" dirty="0"/>
              <a:t> </a:t>
            </a:r>
            <a:r>
              <a:rPr lang="en-GB" baseline="0" dirty="0" err="1"/>
              <a:t>det</a:t>
            </a:r>
            <a:r>
              <a:rPr lang="en-GB" baseline="0" dirty="0"/>
              <a:t>, </a:t>
            </a:r>
            <a:r>
              <a:rPr lang="en-GB" baseline="0" dirty="0" err="1"/>
              <a:t>som</a:t>
            </a:r>
            <a:r>
              <a:rPr lang="en-GB" baseline="0" dirty="0"/>
              <a:t> </a:t>
            </a:r>
            <a:r>
              <a:rPr lang="en-GB" baseline="0" dirty="0" err="1"/>
              <a:t>avisoverskrifterne</a:t>
            </a:r>
            <a:r>
              <a:rPr lang="en-GB" baseline="0" dirty="0"/>
              <a:t> </a:t>
            </a:r>
            <a:r>
              <a:rPr lang="en-GB" baseline="0" dirty="0" err="1"/>
              <a:t>også</a:t>
            </a:r>
            <a:r>
              <a:rPr lang="en-GB" baseline="0" dirty="0"/>
              <a:t> </a:t>
            </a:r>
            <a:r>
              <a:rPr lang="en-GB" baseline="0" dirty="0" err="1"/>
              <a:t>peger</a:t>
            </a:r>
            <a:r>
              <a:rPr lang="en-GB" baseline="0" dirty="0"/>
              <a:t> </a:t>
            </a:r>
            <a:r>
              <a:rPr lang="en-GB" baseline="0" dirty="0" err="1"/>
              <a:t>på</a:t>
            </a:r>
            <a:r>
              <a:rPr lang="en-GB" baseline="0" dirty="0"/>
              <a:t>.</a:t>
            </a:r>
          </a:p>
          <a:p>
            <a:r>
              <a:rPr lang="en-GB" dirty="0"/>
              <a:t>Her </a:t>
            </a:r>
            <a:r>
              <a:rPr lang="en-GB" dirty="0" err="1"/>
              <a:t>er</a:t>
            </a:r>
            <a:r>
              <a:rPr lang="en-GB" dirty="0"/>
              <a:t> </a:t>
            </a:r>
            <a:r>
              <a:rPr lang="en-GB" dirty="0" err="1"/>
              <a:t>tal</a:t>
            </a:r>
            <a:r>
              <a:rPr lang="en-GB" dirty="0"/>
              <a:t> </a:t>
            </a:r>
            <a:r>
              <a:rPr lang="en-GB" dirty="0" err="1"/>
              <a:t>fra</a:t>
            </a:r>
            <a:r>
              <a:rPr lang="en-GB" dirty="0"/>
              <a:t> den </a:t>
            </a:r>
            <a:r>
              <a:rPr lang="en-GB" dirty="0" err="1"/>
              <a:t>seneste</a:t>
            </a:r>
            <a:r>
              <a:rPr lang="en-GB" dirty="0"/>
              <a:t> </a:t>
            </a:r>
            <a:r>
              <a:rPr lang="en-GB" dirty="0" err="1"/>
              <a:t>Skolebørnsundersøgelse</a:t>
            </a:r>
            <a:r>
              <a:rPr lang="en-GB" dirty="0"/>
              <a:t>,</a:t>
            </a:r>
            <a:r>
              <a:rPr lang="en-GB" baseline="0" dirty="0"/>
              <a:t> </a:t>
            </a:r>
            <a:r>
              <a:rPr lang="en-GB" baseline="0" dirty="0" err="1"/>
              <a:t>som</a:t>
            </a:r>
            <a:r>
              <a:rPr lang="en-GB" baseline="0" dirty="0"/>
              <a:t> </a:t>
            </a:r>
            <a:r>
              <a:rPr lang="en-GB" baseline="0" dirty="0" err="1"/>
              <a:t>viser</a:t>
            </a:r>
            <a:r>
              <a:rPr lang="en-GB" baseline="0" dirty="0"/>
              <a:t> </a:t>
            </a:r>
            <a:r>
              <a:rPr lang="en-GB" baseline="0" dirty="0" err="1"/>
              <a:t>andelen</a:t>
            </a:r>
            <a:r>
              <a:rPr lang="en-GB" baseline="0" dirty="0"/>
              <a:t> </a:t>
            </a:r>
            <a:r>
              <a:rPr lang="en-GB" baseline="0" dirty="0" err="1"/>
              <a:t>af</a:t>
            </a:r>
            <a:r>
              <a:rPr lang="en-GB" baseline="0" dirty="0"/>
              <a:t> </a:t>
            </a:r>
            <a:r>
              <a:rPr lang="en-GB" baseline="0" dirty="0" err="1"/>
              <a:t>drenge</a:t>
            </a:r>
            <a:r>
              <a:rPr lang="en-GB" baseline="0" dirty="0"/>
              <a:t> og </a:t>
            </a:r>
            <a:r>
              <a:rPr lang="en-GB" baseline="0" dirty="0" err="1"/>
              <a:t>piger</a:t>
            </a:r>
            <a:r>
              <a:rPr lang="en-GB" baseline="0" dirty="0"/>
              <a:t> i </a:t>
            </a:r>
            <a:r>
              <a:rPr lang="en-GB" baseline="0" dirty="0" err="1"/>
              <a:t>hhv</a:t>
            </a:r>
            <a:r>
              <a:rPr lang="en-GB" baseline="0" dirty="0"/>
              <a:t>. 5. (11 </a:t>
            </a:r>
            <a:r>
              <a:rPr lang="en-GB" baseline="0" dirty="0" err="1"/>
              <a:t>år</a:t>
            </a:r>
            <a:r>
              <a:rPr lang="en-GB" baseline="0" dirty="0"/>
              <a:t>) (</a:t>
            </a:r>
            <a:r>
              <a:rPr lang="en-GB" baseline="0" dirty="0" err="1"/>
              <a:t>lyserød</a:t>
            </a:r>
            <a:r>
              <a:rPr lang="en-GB" baseline="0" dirty="0"/>
              <a:t>), 7. (13 </a:t>
            </a:r>
            <a:r>
              <a:rPr lang="en-GB" baseline="0" dirty="0" err="1"/>
              <a:t>år</a:t>
            </a:r>
            <a:r>
              <a:rPr lang="en-GB" baseline="0" dirty="0"/>
              <a:t>) (</a:t>
            </a:r>
            <a:r>
              <a:rPr lang="en-GB" baseline="0" dirty="0" err="1"/>
              <a:t>blå</a:t>
            </a:r>
            <a:r>
              <a:rPr lang="en-GB" baseline="0" dirty="0"/>
              <a:t>), og 9. (15 </a:t>
            </a:r>
            <a:r>
              <a:rPr lang="en-GB" baseline="0" dirty="0" err="1"/>
              <a:t>år</a:t>
            </a:r>
            <a:r>
              <a:rPr lang="en-GB" baseline="0" dirty="0"/>
              <a:t>) (</a:t>
            </a:r>
            <a:r>
              <a:rPr lang="en-GB" baseline="0" dirty="0" err="1"/>
              <a:t>grøn</a:t>
            </a:r>
            <a:r>
              <a:rPr lang="en-GB" baseline="0" dirty="0"/>
              <a:t>) </a:t>
            </a:r>
            <a:r>
              <a:rPr lang="en-GB" baseline="0" dirty="0" err="1"/>
              <a:t>klasse</a:t>
            </a:r>
            <a:r>
              <a:rPr lang="en-GB" baseline="0" dirty="0"/>
              <a:t> med </a:t>
            </a:r>
            <a:r>
              <a:rPr lang="en-GB" baseline="0" dirty="0" err="1"/>
              <a:t>høj</a:t>
            </a:r>
            <a:r>
              <a:rPr lang="en-GB" baseline="0" dirty="0"/>
              <a:t> </a:t>
            </a:r>
            <a:r>
              <a:rPr lang="en-GB" baseline="0" dirty="0" err="1"/>
              <a:t>livstilfredshed</a:t>
            </a:r>
            <a:r>
              <a:rPr lang="en-GB" baseline="0" dirty="0"/>
              <a:t>. Man </a:t>
            </a:r>
            <a:r>
              <a:rPr lang="en-GB" baseline="0" dirty="0" err="1"/>
              <a:t>kan</a:t>
            </a:r>
            <a:r>
              <a:rPr lang="en-GB" baseline="0" dirty="0"/>
              <a:t> se, at for </a:t>
            </a:r>
            <a:r>
              <a:rPr lang="en-GB" baseline="0" dirty="0" err="1"/>
              <a:t>drengene</a:t>
            </a:r>
            <a:r>
              <a:rPr lang="en-GB" baseline="0" dirty="0"/>
              <a:t> </a:t>
            </a:r>
            <a:r>
              <a:rPr lang="en-GB" baseline="0" dirty="0" err="1"/>
              <a:t>er</a:t>
            </a:r>
            <a:r>
              <a:rPr lang="en-GB" baseline="0" dirty="0"/>
              <a:t> der den </a:t>
            </a:r>
            <a:r>
              <a:rPr lang="en-GB" baseline="0" dirty="0" err="1"/>
              <a:t>højeste</a:t>
            </a:r>
            <a:r>
              <a:rPr lang="en-GB" baseline="0" dirty="0"/>
              <a:t> </a:t>
            </a:r>
            <a:r>
              <a:rPr lang="en-GB" baseline="0" dirty="0" err="1"/>
              <a:t>andel</a:t>
            </a:r>
            <a:r>
              <a:rPr lang="en-GB" baseline="0" dirty="0"/>
              <a:t> </a:t>
            </a:r>
            <a:r>
              <a:rPr lang="en-GB" baseline="0" dirty="0" err="1"/>
              <a:t>blandt</a:t>
            </a:r>
            <a:r>
              <a:rPr lang="en-GB" baseline="0" dirty="0"/>
              <a:t> de </a:t>
            </a:r>
            <a:r>
              <a:rPr lang="en-GB" baseline="0" dirty="0" err="1"/>
              <a:t>yngste</a:t>
            </a:r>
            <a:r>
              <a:rPr lang="en-GB" baseline="0" dirty="0"/>
              <a:t> </a:t>
            </a:r>
            <a:r>
              <a:rPr lang="en-GB" baseline="0" dirty="0" err="1"/>
              <a:t>elever</a:t>
            </a:r>
            <a:r>
              <a:rPr lang="en-GB" baseline="0" dirty="0"/>
              <a:t>, og </a:t>
            </a:r>
            <a:r>
              <a:rPr lang="en-GB" baseline="0" dirty="0" err="1"/>
              <a:t>udviklingen</a:t>
            </a:r>
            <a:r>
              <a:rPr lang="en-GB" baseline="0" dirty="0"/>
              <a:t> over den 10-årige </a:t>
            </a:r>
            <a:r>
              <a:rPr lang="en-GB" baseline="0" dirty="0" err="1"/>
              <a:t>periode</a:t>
            </a:r>
            <a:r>
              <a:rPr lang="en-GB" baseline="0" dirty="0"/>
              <a:t>, </a:t>
            </a:r>
            <a:r>
              <a:rPr lang="en-GB" baseline="0" dirty="0" err="1"/>
              <a:t>undersøgelsen</a:t>
            </a:r>
            <a:r>
              <a:rPr lang="en-GB" baseline="0" dirty="0"/>
              <a:t> her </a:t>
            </a:r>
            <a:r>
              <a:rPr lang="en-GB" baseline="0" dirty="0" err="1"/>
              <a:t>viser</a:t>
            </a:r>
            <a:r>
              <a:rPr lang="en-GB" baseline="0" dirty="0"/>
              <a:t>, </a:t>
            </a:r>
            <a:r>
              <a:rPr lang="en-GB" baseline="0" dirty="0" err="1"/>
              <a:t>er</a:t>
            </a:r>
            <a:r>
              <a:rPr lang="en-GB" baseline="0" dirty="0"/>
              <a:t> </a:t>
            </a:r>
            <a:r>
              <a:rPr lang="en-GB" baseline="0" dirty="0" err="1"/>
              <a:t>rimelig</a:t>
            </a:r>
            <a:r>
              <a:rPr lang="en-GB" baseline="0" dirty="0"/>
              <a:t> </a:t>
            </a:r>
            <a:r>
              <a:rPr lang="en-GB" baseline="0" dirty="0" err="1"/>
              <a:t>stabil</a:t>
            </a:r>
            <a:r>
              <a:rPr lang="en-GB" baseline="0" dirty="0"/>
              <a:t>.</a:t>
            </a:r>
          </a:p>
          <a:p>
            <a:r>
              <a:rPr lang="en-GB" baseline="0" dirty="0" err="1"/>
              <a:t>Når</a:t>
            </a:r>
            <a:r>
              <a:rPr lang="en-GB" baseline="0" dirty="0"/>
              <a:t> </a:t>
            </a:r>
            <a:r>
              <a:rPr lang="en-GB" baseline="0" dirty="0" err="1"/>
              <a:t>det</a:t>
            </a:r>
            <a:r>
              <a:rPr lang="en-GB" baseline="0" dirty="0"/>
              <a:t> </a:t>
            </a:r>
            <a:r>
              <a:rPr lang="en-GB" baseline="0" dirty="0" err="1"/>
              <a:t>gælder</a:t>
            </a:r>
            <a:r>
              <a:rPr lang="en-GB" baseline="0" dirty="0"/>
              <a:t> </a:t>
            </a:r>
            <a:r>
              <a:rPr lang="en-GB" baseline="0" dirty="0" err="1"/>
              <a:t>pigerne</a:t>
            </a:r>
            <a:r>
              <a:rPr lang="en-GB" baseline="0" dirty="0"/>
              <a:t> og der </a:t>
            </a:r>
            <a:r>
              <a:rPr lang="en-GB" baseline="0" dirty="0" err="1"/>
              <a:t>også</a:t>
            </a:r>
            <a:r>
              <a:rPr lang="en-GB" baseline="0" dirty="0"/>
              <a:t> </a:t>
            </a:r>
            <a:r>
              <a:rPr lang="en-GB" baseline="0" dirty="0" err="1"/>
              <a:t>flest</a:t>
            </a:r>
            <a:r>
              <a:rPr lang="en-GB" baseline="0" dirty="0"/>
              <a:t> med </a:t>
            </a:r>
            <a:r>
              <a:rPr lang="en-GB" baseline="0" dirty="0" err="1"/>
              <a:t>høj</a:t>
            </a:r>
            <a:r>
              <a:rPr lang="en-GB" baseline="0" dirty="0"/>
              <a:t> </a:t>
            </a:r>
            <a:r>
              <a:rPr lang="en-GB" baseline="0" dirty="0" err="1"/>
              <a:t>livstilfredshed</a:t>
            </a:r>
            <a:r>
              <a:rPr lang="en-GB" baseline="0" dirty="0"/>
              <a:t> </a:t>
            </a:r>
            <a:r>
              <a:rPr lang="en-GB" baseline="0" dirty="0" err="1"/>
              <a:t>blandt</a:t>
            </a:r>
            <a:r>
              <a:rPr lang="en-GB" baseline="0" dirty="0"/>
              <a:t> de </a:t>
            </a:r>
            <a:r>
              <a:rPr lang="en-GB" baseline="0" dirty="0" err="1"/>
              <a:t>yngste</a:t>
            </a:r>
            <a:r>
              <a:rPr lang="en-GB" baseline="0" dirty="0"/>
              <a:t> </a:t>
            </a:r>
            <a:r>
              <a:rPr lang="en-GB" baseline="0" dirty="0" err="1"/>
              <a:t>elever</a:t>
            </a:r>
            <a:r>
              <a:rPr lang="en-GB" baseline="0" dirty="0"/>
              <a:t>, men her </a:t>
            </a:r>
            <a:r>
              <a:rPr lang="en-GB" baseline="0" dirty="0" err="1"/>
              <a:t>ser</a:t>
            </a:r>
            <a:r>
              <a:rPr lang="en-GB" baseline="0" dirty="0"/>
              <a:t> vi et </a:t>
            </a:r>
            <a:r>
              <a:rPr lang="en-GB" baseline="0" dirty="0" err="1"/>
              <a:t>fald</a:t>
            </a:r>
            <a:r>
              <a:rPr lang="en-GB" baseline="0" dirty="0"/>
              <a:t> over </a:t>
            </a:r>
            <a:r>
              <a:rPr lang="en-GB" baseline="0" dirty="0" err="1"/>
              <a:t>tid</a:t>
            </a:r>
            <a:r>
              <a:rPr lang="en-GB" baseline="0" dirty="0"/>
              <a:t> for </a:t>
            </a:r>
            <a:r>
              <a:rPr lang="en-GB" baseline="0" dirty="0" err="1"/>
              <a:t>alle</a:t>
            </a:r>
            <a:r>
              <a:rPr lang="en-GB" baseline="0" dirty="0"/>
              <a:t> </a:t>
            </a:r>
            <a:r>
              <a:rPr lang="en-GB" baseline="0" dirty="0" err="1"/>
              <a:t>aldersgrupper</a:t>
            </a:r>
            <a:r>
              <a:rPr lang="en-GB" baseline="0" dirty="0"/>
              <a:t>. Der </a:t>
            </a:r>
            <a:r>
              <a:rPr lang="en-GB" baseline="0" dirty="0" err="1"/>
              <a:t>er</a:t>
            </a:r>
            <a:r>
              <a:rPr lang="en-GB" baseline="0" dirty="0"/>
              <a:t> </a:t>
            </a:r>
            <a:r>
              <a:rPr lang="en-GB" baseline="0" dirty="0" err="1"/>
              <a:t>altså</a:t>
            </a:r>
            <a:r>
              <a:rPr lang="en-GB" baseline="0" dirty="0"/>
              <a:t> </a:t>
            </a:r>
            <a:r>
              <a:rPr lang="en-GB" baseline="0" dirty="0" err="1"/>
              <a:t>blevet</a:t>
            </a:r>
            <a:r>
              <a:rPr lang="en-GB" baseline="0" dirty="0"/>
              <a:t> </a:t>
            </a:r>
            <a:r>
              <a:rPr lang="en-GB" baseline="0" dirty="0" err="1"/>
              <a:t>færre</a:t>
            </a:r>
            <a:r>
              <a:rPr lang="en-GB" baseline="0" dirty="0"/>
              <a:t> </a:t>
            </a:r>
            <a:r>
              <a:rPr lang="en-GB" baseline="0" dirty="0" err="1"/>
              <a:t>piger</a:t>
            </a:r>
            <a:r>
              <a:rPr lang="en-GB" baseline="0" dirty="0"/>
              <a:t>, der </a:t>
            </a:r>
            <a:r>
              <a:rPr lang="en-GB" baseline="0" dirty="0" err="1"/>
              <a:t>har</a:t>
            </a:r>
            <a:r>
              <a:rPr lang="en-GB" baseline="0" dirty="0"/>
              <a:t> </a:t>
            </a:r>
            <a:r>
              <a:rPr lang="en-GB" baseline="0" dirty="0" err="1"/>
              <a:t>høj</a:t>
            </a:r>
            <a:r>
              <a:rPr lang="en-GB" baseline="0" dirty="0"/>
              <a:t> </a:t>
            </a:r>
            <a:r>
              <a:rPr lang="en-GB" baseline="0" dirty="0" err="1"/>
              <a:t>livstilfredshed</a:t>
            </a:r>
            <a:r>
              <a:rPr lang="en-GB" baseline="0" dirty="0"/>
              <a:t> </a:t>
            </a:r>
            <a:r>
              <a:rPr lang="en-GB" baseline="0" dirty="0" err="1"/>
              <a:t>henover</a:t>
            </a:r>
            <a:r>
              <a:rPr lang="en-GB" baseline="0" dirty="0"/>
              <a:t> den 10-årige </a:t>
            </a:r>
            <a:r>
              <a:rPr lang="en-GB" baseline="0" dirty="0" err="1"/>
              <a:t>periode</a:t>
            </a:r>
            <a:r>
              <a:rPr lang="en-GB" baseline="0" dirty="0"/>
              <a:t>.</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9436F85-577F-4A92-A47F-D540A2BCC82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306851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a-DK" dirty="0"/>
              <a:t>Hvis vi ser</a:t>
            </a:r>
            <a:r>
              <a:rPr lang="da-DK" baseline="0" dirty="0"/>
              <a:t> på den lidt ældre målgruppe 16+-årige - </a:t>
            </a:r>
            <a:r>
              <a:rPr lang="da-DK" dirty="0"/>
              <a:t>Her er de seneste tal fra Den nationale sundhedsprofil. </a:t>
            </a:r>
          </a:p>
          <a:p>
            <a:endParaRPr lang="da-DK" dirty="0"/>
          </a:p>
          <a:p>
            <a:r>
              <a:rPr lang="da-DK" dirty="0"/>
              <a:t>Figuren viser andelen der scorer lavt på en mental helbredsskala. Den er opdelt i mænd og kvinder i forskellige aldersgrupper og viser udviklingen over tid tilbage fra 2010 og frem til 2023. Som I kan se er der for alle aldersgrupper sket en stigning i forekomsten af dårlig mental</a:t>
            </a:r>
            <a:r>
              <a:rPr lang="da-DK" baseline="0" dirty="0"/>
              <a:t>t helbred.</a:t>
            </a:r>
            <a:r>
              <a:rPr lang="da-DK" dirty="0"/>
              <a:t> </a:t>
            </a:r>
          </a:p>
          <a:p>
            <a:endParaRPr lang="da-DK" dirty="0"/>
          </a:p>
          <a:p>
            <a:pPr defTabSz="931774">
              <a:defRPr/>
            </a:pPr>
            <a:r>
              <a:rPr lang="da-DK" dirty="0"/>
              <a:t>En høj grad af mental sundhed er generelt set en beskyttende faktor for helbredet. Mental sundhed er nemlig vigtigt for livskvalitet, gode leveår samt for udvikling af psykisk og fysisk sygdom. Omvendt har langvarig dårlig mental sundhed både samfundsøkonomiske konsekvenser og konsekvenser for den enkelte borgers sundhed og muligheder for at leve et godt liv</a:t>
            </a:r>
          </a:p>
        </p:txBody>
      </p:sp>
      <p:sp>
        <p:nvSpPr>
          <p:cNvPr id="4" name="Slide Number Placeholder 3"/>
          <p:cNvSpPr>
            <a:spLocks noGrp="1"/>
          </p:cNvSpPr>
          <p:nvPr>
            <p:ph type="sldNum" sz="quarter" idx="5"/>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621A77D2-8E70-43DA-B8E7-5BC9B5CB878E}" type="slidenum">
              <a:rPr kumimoji="0" lang="da-DK"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7</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8563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a:xfrm>
            <a:off x="-177800" y="804863"/>
            <a:ext cx="7165975" cy="4030662"/>
          </a:xfrm>
        </p:spPr>
      </p:sp>
      <p:sp>
        <p:nvSpPr>
          <p:cNvPr id="3" name="Pladsholder til noter 2"/>
          <p:cNvSpPr>
            <a:spLocks noGrp="1"/>
          </p:cNvSpPr>
          <p:nvPr>
            <p:ph type="body" idx="1"/>
          </p:nvPr>
        </p:nvSpPr>
        <p:spPr/>
        <p:txBody>
          <a:bodyPr/>
          <a:lstStyle/>
          <a:p>
            <a:pPr defTabSz="949478">
              <a:defRPr/>
            </a:pPr>
            <a:r>
              <a:rPr lang="da-DK" baseline="0" dirty="0"/>
              <a:t>Det leder mig frem til det helt store spørgsmål: Hvad skal der til for at knække den stigende kurve med dårlig mental sundhed?</a:t>
            </a:r>
          </a:p>
          <a:p>
            <a:pPr defTabSz="949478">
              <a:defRPr/>
            </a:pPr>
            <a:endParaRPr lang="da-DK" baseline="0" dirty="0"/>
          </a:p>
          <a:p>
            <a:pPr defTabSz="949478">
              <a:defRPr/>
            </a:pPr>
            <a:r>
              <a:rPr lang="da-DK" baseline="0" dirty="0"/>
              <a:t>Noget tyder på at det vi har gjort indtil nu i hvert fald ikke virker, så vi er nødt til at gøre noget andet.</a:t>
            </a:r>
          </a:p>
          <a:p>
            <a:pPr defTabSz="949478">
              <a:defRPr/>
            </a:pPr>
            <a:endParaRPr lang="da-DK" baseline="0" dirty="0"/>
          </a:p>
          <a:p>
            <a:pPr defTabSz="931774">
              <a:defRPr/>
            </a:pPr>
            <a:endParaRPr lang="en-US" sz="1200" baseline="0" dirty="0"/>
          </a:p>
          <a:p>
            <a:pPr defTabSz="931774">
              <a:defRPr/>
            </a:pPr>
            <a:r>
              <a:rPr lang="en-US" sz="1200" baseline="0" dirty="0"/>
              <a:t>Et </a:t>
            </a:r>
            <a:r>
              <a:rPr lang="en-US" sz="1200" baseline="0" dirty="0" err="1"/>
              <a:t>bæredygtigt</a:t>
            </a:r>
            <a:r>
              <a:rPr lang="en-US" sz="1200" baseline="0" dirty="0"/>
              <a:t> </a:t>
            </a:r>
            <a:r>
              <a:rPr lang="en-US" sz="1200" baseline="0" dirty="0" err="1"/>
              <a:t>samfund</a:t>
            </a:r>
            <a:r>
              <a:rPr lang="en-US" sz="1200" baseline="0" dirty="0"/>
              <a:t>, </a:t>
            </a:r>
            <a:r>
              <a:rPr lang="en-US" sz="1200" baseline="0" dirty="0" err="1"/>
              <a:t>kræver</a:t>
            </a:r>
            <a:r>
              <a:rPr lang="en-US" sz="1200" baseline="0" dirty="0"/>
              <a:t> </a:t>
            </a:r>
            <a:r>
              <a:rPr lang="en-US" sz="1200" baseline="0" dirty="0" err="1"/>
              <a:t>en</a:t>
            </a:r>
            <a:r>
              <a:rPr lang="en-US" sz="1200" baseline="0" dirty="0"/>
              <a:t> </a:t>
            </a:r>
            <a:r>
              <a:rPr lang="en-US" sz="1200" baseline="0" dirty="0" err="1"/>
              <a:t>bæredygtig</a:t>
            </a:r>
            <a:r>
              <a:rPr lang="en-US" sz="1200" baseline="0" dirty="0"/>
              <a:t> </a:t>
            </a:r>
            <a:r>
              <a:rPr lang="en-US" sz="1200" baseline="0" dirty="0" err="1"/>
              <a:t>befolkning</a:t>
            </a:r>
            <a:r>
              <a:rPr lang="en-US" sz="1200" baseline="0" dirty="0"/>
              <a:t>. Vi </a:t>
            </a:r>
            <a:r>
              <a:rPr lang="en-US" sz="1200" baseline="0" dirty="0" err="1"/>
              <a:t>kan</a:t>
            </a:r>
            <a:r>
              <a:rPr lang="en-US" sz="1200" baseline="0" dirty="0"/>
              <a:t> </a:t>
            </a:r>
            <a:r>
              <a:rPr lang="en-US" sz="1200" baseline="0" dirty="0" err="1"/>
              <a:t>ikke</a:t>
            </a:r>
            <a:r>
              <a:rPr lang="en-US" sz="1200" baseline="0" dirty="0"/>
              <a:t> </a:t>
            </a:r>
            <a:r>
              <a:rPr lang="en-US" sz="1200" baseline="0" dirty="0" err="1"/>
              <a:t>alene</a:t>
            </a:r>
            <a:r>
              <a:rPr lang="en-US" sz="1200" baseline="0" dirty="0"/>
              <a:t> </a:t>
            </a:r>
            <a:r>
              <a:rPr lang="en-US" sz="1200" baseline="0" dirty="0" err="1"/>
              <a:t>behandle</a:t>
            </a:r>
            <a:r>
              <a:rPr lang="en-US" sz="1200" baseline="0" dirty="0"/>
              <a:t> </a:t>
            </a:r>
            <a:r>
              <a:rPr lang="en-US" sz="1200" baseline="0" dirty="0" err="1"/>
              <a:t>os</a:t>
            </a:r>
            <a:r>
              <a:rPr lang="en-US" sz="1200" baseline="0" dirty="0"/>
              <a:t> </a:t>
            </a:r>
            <a:r>
              <a:rPr lang="en-US" sz="1200" baseline="0" dirty="0" err="1"/>
              <a:t>ud</a:t>
            </a:r>
            <a:r>
              <a:rPr lang="en-US" sz="1200" baseline="0" dirty="0"/>
              <a:t> </a:t>
            </a:r>
            <a:r>
              <a:rPr lang="en-US" sz="1200" baseline="0" dirty="0" err="1"/>
              <a:t>af</a:t>
            </a:r>
            <a:r>
              <a:rPr lang="en-US" sz="1200" baseline="0" dirty="0"/>
              <a:t> </a:t>
            </a:r>
            <a:r>
              <a:rPr lang="en-US" sz="1200" baseline="0" dirty="0" err="1"/>
              <a:t>problemerne</a:t>
            </a:r>
            <a:r>
              <a:rPr lang="en-US" sz="1200" baseline="0" dirty="0"/>
              <a:t>. Vi </a:t>
            </a:r>
            <a:r>
              <a:rPr lang="en-US" sz="1200" baseline="0" dirty="0" err="1"/>
              <a:t>er</a:t>
            </a:r>
            <a:r>
              <a:rPr lang="en-US" sz="1200" baseline="0" dirty="0"/>
              <a:t> </a:t>
            </a:r>
            <a:r>
              <a:rPr lang="en-US" sz="1200" baseline="0" dirty="0" err="1"/>
              <a:t>nødt</a:t>
            </a:r>
            <a:r>
              <a:rPr lang="en-US" sz="1200" baseline="0" dirty="0"/>
              <a:t> til at se </a:t>
            </a:r>
            <a:r>
              <a:rPr lang="en-US" sz="1200" baseline="0" dirty="0" err="1"/>
              <a:t>på</a:t>
            </a:r>
            <a:r>
              <a:rPr lang="en-US" sz="1200" baseline="0" dirty="0"/>
              <a:t> mental Sundhed mere </a:t>
            </a:r>
            <a:r>
              <a:rPr lang="en-US" sz="1200" baseline="0" dirty="0" err="1"/>
              <a:t>helhedsorienteret</a:t>
            </a:r>
            <a:endParaRPr lang="en-US" sz="1200" dirty="0"/>
          </a:p>
          <a:p>
            <a:pPr defTabSz="949478">
              <a:defRPr/>
            </a:pPr>
            <a:endParaRPr lang="da-DK" dirty="0"/>
          </a:p>
        </p:txBody>
      </p:sp>
      <p:sp>
        <p:nvSpPr>
          <p:cNvPr id="4" name="Pladsholder til diasnummer 3"/>
          <p:cNvSpPr>
            <a:spLocks noGrp="1"/>
          </p:cNvSpPr>
          <p:nvPr>
            <p:ph type="sldNum" sz="quarter" idx="10"/>
          </p:nvPr>
        </p:nvSpPr>
        <p:spPr/>
        <p:txBody>
          <a:bodyPr/>
          <a:lstStyle/>
          <a:p>
            <a:pPr defTabSz="931774">
              <a:defRPr/>
            </a:pPr>
            <a:fld id="{D84EAB1F-5B8E-44BB-9A54-D2880D4EBA45}" type="slidenum">
              <a:rPr lang="da-DK">
                <a:solidFill>
                  <a:prstClr val="black"/>
                </a:solidFill>
                <a:latin typeface="Calibri" panose="020F0502020204030204"/>
              </a:rPr>
              <a:pPr defTabSz="931774">
                <a:defRPr/>
              </a:pPr>
              <a:t>8</a:t>
            </a:fld>
            <a:endParaRPr lang="da-DK">
              <a:solidFill>
                <a:prstClr val="black"/>
              </a:solidFill>
              <a:latin typeface="Calibri" panose="020F0502020204030204"/>
            </a:endParaRPr>
          </a:p>
        </p:txBody>
      </p:sp>
    </p:spTree>
    <p:extLst>
      <p:ext uri="{BB962C8B-B14F-4D97-AF65-F5344CB8AC3E}">
        <p14:creationId xmlns:p14="http://schemas.microsoft.com/office/powerpoint/2010/main" val="947304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a:xfrm>
            <a:off x="41275" y="757238"/>
            <a:ext cx="6729413" cy="3784600"/>
          </a:xfrm>
        </p:spPr>
      </p:sp>
      <p:sp>
        <p:nvSpPr>
          <p:cNvPr id="3" name="Pladsholder til noter 2"/>
          <p:cNvSpPr>
            <a:spLocks noGrp="1"/>
          </p:cNvSpPr>
          <p:nvPr>
            <p:ph type="body" idx="1"/>
          </p:nvPr>
        </p:nvSpPr>
        <p:spPr/>
        <p:txBody>
          <a:bodyPr>
            <a:normAutofit/>
          </a:bodyPr>
          <a:lstStyle/>
          <a:p>
            <a:pPr defTabSz="931774">
              <a:defRPr/>
            </a:pPr>
            <a:r>
              <a:rPr lang="en-US" sz="1100" dirty="0" err="1"/>
              <a:t>Som</a:t>
            </a:r>
            <a:r>
              <a:rPr lang="en-US" sz="1100" baseline="0" dirty="0"/>
              <a:t> </a:t>
            </a:r>
            <a:r>
              <a:rPr lang="en-US" sz="1100" baseline="0" dirty="0" err="1"/>
              <a:t>jeg</a:t>
            </a:r>
            <a:r>
              <a:rPr lang="en-US" sz="1100" baseline="0" dirty="0"/>
              <a:t> </a:t>
            </a:r>
            <a:r>
              <a:rPr lang="en-US" sz="1100" baseline="0" dirty="0" err="1"/>
              <a:t>tidligere</a:t>
            </a:r>
            <a:r>
              <a:rPr lang="en-US" sz="1100" baseline="0" dirty="0"/>
              <a:t> </a:t>
            </a:r>
            <a:r>
              <a:rPr lang="en-US" sz="1100" baseline="0" dirty="0" err="1"/>
              <a:t>nævnte</a:t>
            </a:r>
            <a:r>
              <a:rPr lang="en-US" sz="1100" baseline="0" dirty="0"/>
              <a:t>, </a:t>
            </a:r>
            <a:r>
              <a:rPr lang="en-US" sz="1100" baseline="0" dirty="0" err="1"/>
              <a:t>så</a:t>
            </a:r>
            <a:r>
              <a:rPr lang="en-US" sz="1100" baseline="0" dirty="0"/>
              <a:t> </a:t>
            </a:r>
            <a:r>
              <a:rPr lang="en-US" sz="1100" baseline="0" dirty="0" err="1"/>
              <a:t>har</a:t>
            </a:r>
            <a:r>
              <a:rPr lang="en-US" sz="1100" baseline="0" dirty="0"/>
              <a:t> der I </a:t>
            </a:r>
            <a:r>
              <a:rPr lang="en-US" sz="1100" baseline="0" dirty="0" err="1"/>
              <a:t>lang</a:t>
            </a:r>
            <a:r>
              <a:rPr lang="en-US" sz="1100" baseline="0" dirty="0"/>
              <a:t> </a:t>
            </a:r>
            <a:r>
              <a:rPr lang="en-US" sz="1100" baseline="0" dirty="0" err="1"/>
              <a:t>tid</a:t>
            </a:r>
            <a:r>
              <a:rPr lang="en-US" sz="1100" baseline="0" dirty="0"/>
              <a:t> </a:t>
            </a:r>
            <a:r>
              <a:rPr lang="en-US" sz="1100" baseline="0" dirty="0" err="1"/>
              <a:t>været</a:t>
            </a:r>
            <a:r>
              <a:rPr lang="en-US" sz="1100" baseline="0" dirty="0"/>
              <a:t> focus </a:t>
            </a:r>
            <a:r>
              <a:rPr lang="en-US" sz="1100" baseline="0" dirty="0" err="1"/>
              <a:t>på</a:t>
            </a:r>
            <a:r>
              <a:rPr lang="en-US" sz="1100" baseline="0" dirty="0"/>
              <a:t> </a:t>
            </a:r>
            <a:r>
              <a:rPr lang="en-US" sz="1100" baseline="0" dirty="0" err="1"/>
              <a:t>behandling</a:t>
            </a:r>
            <a:r>
              <a:rPr lang="en-US" sz="1100" baseline="0" dirty="0"/>
              <a:t> og Forebyggelse. </a:t>
            </a:r>
            <a:r>
              <a:rPr lang="en-US" sz="1100" baseline="0" dirty="0" err="1"/>
              <a:t>Det</a:t>
            </a:r>
            <a:r>
              <a:rPr lang="en-US" sz="1100" baseline="0" dirty="0"/>
              <a:t> </a:t>
            </a:r>
            <a:r>
              <a:rPr lang="en-US" sz="1100" baseline="0" dirty="0" err="1"/>
              <a:t>er</a:t>
            </a:r>
            <a:r>
              <a:rPr lang="en-US" sz="1100" baseline="0" dirty="0"/>
              <a:t> </a:t>
            </a:r>
            <a:r>
              <a:rPr lang="en-US" sz="1100" baseline="0" dirty="0" err="1"/>
              <a:t>fortsat</a:t>
            </a:r>
            <a:r>
              <a:rPr lang="en-US" sz="1100" baseline="0" dirty="0"/>
              <a:t> </a:t>
            </a:r>
            <a:r>
              <a:rPr lang="en-US" sz="1100" baseline="0" dirty="0" err="1"/>
              <a:t>vigtigt</a:t>
            </a:r>
            <a:r>
              <a:rPr lang="en-US" sz="1100" baseline="0" dirty="0"/>
              <a:t>, men </a:t>
            </a:r>
            <a:r>
              <a:rPr lang="en-US" sz="1100" baseline="0" dirty="0" err="1"/>
              <a:t>hvis</a:t>
            </a:r>
            <a:r>
              <a:rPr lang="en-US" sz="1100" baseline="0" dirty="0"/>
              <a:t> vi </a:t>
            </a:r>
            <a:r>
              <a:rPr lang="en-US" sz="1100" baseline="0" dirty="0" err="1"/>
              <a:t>vil</a:t>
            </a:r>
            <a:r>
              <a:rPr lang="en-US" sz="1100" baseline="0" dirty="0"/>
              <a:t> </a:t>
            </a:r>
            <a:r>
              <a:rPr lang="en-US" sz="1100" baseline="0" dirty="0" err="1"/>
              <a:t>gøre</a:t>
            </a:r>
            <a:r>
              <a:rPr lang="en-US" sz="1100" baseline="0" dirty="0"/>
              <a:t> </a:t>
            </a:r>
            <a:r>
              <a:rPr lang="en-US" sz="1100" baseline="0" dirty="0" err="1"/>
              <a:t>os</a:t>
            </a:r>
            <a:r>
              <a:rPr lang="en-US" sz="1100" baseline="0" dirty="0"/>
              <a:t> </a:t>
            </a:r>
            <a:r>
              <a:rPr lang="en-US" sz="1100" baseline="0" dirty="0" err="1"/>
              <a:t>forhåbninger</a:t>
            </a:r>
            <a:r>
              <a:rPr lang="en-US" sz="1100" baseline="0" dirty="0"/>
              <a:t> om at </a:t>
            </a:r>
            <a:r>
              <a:rPr lang="en-US" sz="1100" baseline="0" dirty="0" err="1"/>
              <a:t>ændre</a:t>
            </a:r>
            <a:r>
              <a:rPr lang="en-US" sz="1100" baseline="0" dirty="0"/>
              <a:t> den negative </a:t>
            </a:r>
            <a:r>
              <a:rPr lang="en-US" sz="1100" baseline="0" dirty="0" err="1"/>
              <a:t>udvikling</a:t>
            </a:r>
            <a:r>
              <a:rPr lang="en-US" sz="1100" baseline="0" dirty="0"/>
              <a:t>, </a:t>
            </a:r>
            <a:r>
              <a:rPr lang="en-US" sz="1100" baseline="0" dirty="0" err="1"/>
              <a:t>så</a:t>
            </a:r>
            <a:r>
              <a:rPr lang="en-US" sz="1100" baseline="0" dirty="0"/>
              <a:t> </a:t>
            </a:r>
            <a:r>
              <a:rPr lang="en-US" sz="1100" baseline="0" dirty="0" err="1"/>
              <a:t>er</a:t>
            </a:r>
            <a:r>
              <a:rPr lang="en-US" sz="1100" baseline="0" dirty="0"/>
              <a:t> et focus </a:t>
            </a:r>
            <a:r>
              <a:rPr lang="en-US" sz="1100" baseline="0" dirty="0" err="1"/>
              <a:t>på</a:t>
            </a:r>
            <a:r>
              <a:rPr lang="en-US" sz="1100" baseline="0" dirty="0"/>
              <a:t> mental Sundhedsfremme, et </a:t>
            </a:r>
            <a:r>
              <a:rPr lang="en-US" sz="1100" baseline="0" dirty="0" err="1"/>
              <a:t>vigtigt</a:t>
            </a:r>
            <a:r>
              <a:rPr lang="en-US" sz="1100" baseline="0" dirty="0"/>
              <a:t> supplement.</a:t>
            </a:r>
          </a:p>
          <a:p>
            <a:pPr defTabSz="931774">
              <a:defRPr/>
            </a:pPr>
            <a:r>
              <a:rPr lang="en-US" sz="1100" baseline="0" dirty="0" err="1"/>
              <a:t>Jeg</a:t>
            </a:r>
            <a:r>
              <a:rPr lang="en-US" sz="1100" baseline="0" dirty="0"/>
              <a:t> </a:t>
            </a:r>
            <a:r>
              <a:rPr lang="en-US" sz="1100" baseline="0" dirty="0" err="1"/>
              <a:t>vil</a:t>
            </a:r>
            <a:r>
              <a:rPr lang="en-US" sz="1100" baseline="0" dirty="0"/>
              <a:t> nu </a:t>
            </a:r>
            <a:r>
              <a:rPr lang="en-US" sz="1100" baseline="0" dirty="0" err="1"/>
              <a:t>tage</a:t>
            </a:r>
            <a:r>
              <a:rPr lang="en-US" sz="1100" baseline="0" dirty="0"/>
              <a:t> </a:t>
            </a:r>
            <a:r>
              <a:rPr lang="en-US" sz="1100" baseline="0" dirty="0" err="1"/>
              <a:t>jer</a:t>
            </a:r>
            <a:r>
              <a:rPr lang="en-US" sz="1100" baseline="0" dirty="0"/>
              <a:t> med </a:t>
            </a:r>
            <a:r>
              <a:rPr lang="en-US" sz="1100" baseline="0" dirty="0" err="1"/>
              <a:t>igennem</a:t>
            </a:r>
            <a:r>
              <a:rPr lang="en-US" sz="1100" baseline="0" dirty="0"/>
              <a:t> </a:t>
            </a:r>
            <a:r>
              <a:rPr lang="en-US" sz="1100" baseline="0" dirty="0" err="1"/>
              <a:t>flodmetaforen</a:t>
            </a:r>
            <a:r>
              <a:rPr lang="en-US" sz="1100" baseline="0" dirty="0"/>
              <a:t> for at </a:t>
            </a:r>
            <a:r>
              <a:rPr lang="en-US" sz="1100" baseline="0" dirty="0" err="1"/>
              <a:t>forklare</a:t>
            </a:r>
            <a:r>
              <a:rPr lang="en-US" sz="1100" baseline="0" dirty="0"/>
              <a:t> </a:t>
            </a:r>
            <a:r>
              <a:rPr lang="en-US" sz="1100" baseline="0" dirty="0" err="1"/>
              <a:t>forskellen</a:t>
            </a:r>
            <a:r>
              <a:rPr lang="en-US" sz="1100" baseline="0" dirty="0"/>
              <a:t> </a:t>
            </a:r>
            <a:r>
              <a:rPr lang="en-US" sz="1100" baseline="0" dirty="0" err="1"/>
              <a:t>på</a:t>
            </a:r>
            <a:r>
              <a:rPr lang="en-US" sz="1100" baseline="0" dirty="0"/>
              <a:t> mental Sundhedsfremme, Forebyggelse og </a:t>
            </a:r>
            <a:r>
              <a:rPr lang="en-US" sz="1100" baseline="0" dirty="0" err="1"/>
              <a:t>behandling</a:t>
            </a:r>
            <a:r>
              <a:rPr lang="en-US" sz="1100" baseline="0" dirty="0"/>
              <a:t>….</a:t>
            </a:r>
          </a:p>
          <a:p>
            <a:pPr defTabSz="931774">
              <a:defRPr/>
            </a:pPr>
            <a:r>
              <a:rPr lang="en-US" sz="1100" baseline="0" dirty="0" err="1"/>
              <a:t>Forestil</a:t>
            </a:r>
            <a:r>
              <a:rPr lang="en-US" sz="1100" baseline="0" dirty="0"/>
              <a:t> dig </a:t>
            </a:r>
            <a:r>
              <a:rPr lang="en-US" sz="1100" baseline="0" dirty="0" err="1"/>
              <a:t>livet</a:t>
            </a:r>
            <a:r>
              <a:rPr lang="en-US" sz="1100" baseline="0" dirty="0"/>
              <a:t> </a:t>
            </a:r>
            <a:r>
              <a:rPr lang="en-US" sz="1100" baseline="0" dirty="0" err="1"/>
              <a:t>som</a:t>
            </a:r>
            <a:r>
              <a:rPr lang="en-US" sz="1100" baseline="0" dirty="0"/>
              <a:t> </a:t>
            </a:r>
            <a:r>
              <a:rPr lang="en-US" sz="1100" baseline="0" dirty="0" err="1"/>
              <a:t>en</a:t>
            </a:r>
            <a:r>
              <a:rPr lang="en-US" sz="1100" baseline="0" dirty="0"/>
              <a:t> </a:t>
            </a:r>
            <a:r>
              <a:rPr lang="en-US" sz="1100" baseline="0" dirty="0" err="1"/>
              <a:t>flod</a:t>
            </a:r>
            <a:r>
              <a:rPr lang="en-US" sz="1100" baseline="0" dirty="0"/>
              <a:t>… </a:t>
            </a:r>
            <a:r>
              <a:rPr lang="en-US" sz="1100" baseline="0" dirty="0" err="1"/>
              <a:t>Som</a:t>
            </a:r>
            <a:r>
              <a:rPr lang="en-US" sz="1100" baseline="0" dirty="0"/>
              <a:t> </a:t>
            </a:r>
            <a:r>
              <a:rPr lang="en-US" sz="1100" baseline="0" dirty="0" err="1"/>
              <a:t>mennesker</a:t>
            </a:r>
            <a:r>
              <a:rPr lang="en-US" sz="1100" baseline="0" dirty="0"/>
              <a:t> </a:t>
            </a:r>
            <a:r>
              <a:rPr lang="en-US" sz="1100" baseline="0" dirty="0" err="1"/>
              <a:t>bevæger</a:t>
            </a:r>
            <a:r>
              <a:rPr lang="en-US" sz="1100" baseline="0" dirty="0"/>
              <a:t> vi </a:t>
            </a:r>
            <a:r>
              <a:rPr lang="en-US" sz="1100" baseline="0" dirty="0" err="1"/>
              <a:t>os</a:t>
            </a:r>
            <a:r>
              <a:rPr lang="en-US" sz="1100" baseline="0" dirty="0"/>
              <a:t> op og </a:t>
            </a:r>
            <a:r>
              <a:rPr lang="en-US" sz="1100" baseline="0" dirty="0" err="1"/>
              <a:t>ned</a:t>
            </a:r>
            <a:r>
              <a:rPr lang="en-US" sz="1100" baseline="0" dirty="0"/>
              <a:t> ad </a:t>
            </a:r>
            <a:r>
              <a:rPr lang="en-US" sz="1100" baseline="0" dirty="0" err="1"/>
              <a:t>floden</a:t>
            </a:r>
            <a:r>
              <a:rPr lang="en-US" sz="1100" baseline="0" dirty="0"/>
              <a:t> hele </a:t>
            </a:r>
            <a:r>
              <a:rPr lang="en-US" sz="1100" baseline="0" dirty="0" err="1"/>
              <a:t>livet</a:t>
            </a:r>
            <a:r>
              <a:rPr lang="en-US" sz="1100" baseline="0" dirty="0"/>
              <a:t> </a:t>
            </a:r>
            <a:r>
              <a:rPr lang="en-US" sz="1100" baseline="0" dirty="0" err="1"/>
              <a:t>igennem</a:t>
            </a:r>
            <a:r>
              <a:rPr lang="en-US" sz="1100" baseline="0" dirty="0"/>
              <a:t> og vi </a:t>
            </a:r>
            <a:r>
              <a:rPr lang="en-US" sz="1100" baseline="0" dirty="0" err="1"/>
              <a:t>er</a:t>
            </a:r>
            <a:r>
              <a:rPr lang="en-US" sz="1100" baseline="0" dirty="0"/>
              <a:t> </a:t>
            </a:r>
            <a:r>
              <a:rPr lang="en-US" sz="1100" baseline="0" dirty="0" err="1"/>
              <a:t>også</a:t>
            </a:r>
            <a:r>
              <a:rPr lang="en-US" sz="1100" baseline="0" dirty="0"/>
              <a:t> </a:t>
            </a:r>
            <a:r>
              <a:rPr lang="en-US" sz="1100" baseline="0" dirty="0" err="1"/>
              <a:t>født</a:t>
            </a:r>
            <a:r>
              <a:rPr lang="en-US" sz="1100" baseline="0" dirty="0"/>
              <a:t> </a:t>
            </a:r>
            <a:r>
              <a:rPr lang="en-US" sz="1100" baseline="0" dirty="0" err="1"/>
              <a:t>forskellige</a:t>
            </a:r>
            <a:r>
              <a:rPr lang="en-US" sz="1100" baseline="0" dirty="0"/>
              <a:t> </a:t>
            </a:r>
            <a:r>
              <a:rPr lang="en-US" sz="1100" baseline="0" dirty="0" err="1"/>
              <a:t>steder</a:t>
            </a:r>
            <a:r>
              <a:rPr lang="en-US" sz="1100" baseline="0" dirty="0"/>
              <a:t> </a:t>
            </a:r>
            <a:r>
              <a:rPr lang="en-US" sz="1100" baseline="0" dirty="0" err="1"/>
              <a:t>på</a:t>
            </a:r>
            <a:r>
              <a:rPr lang="en-US" sz="1100" baseline="0" dirty="0"/>
              <a:t> </a:t>
            </a:r>
            <a:r>
              <a:rPr lang="en-US" sz="1100" baseline="0" dirty="0" err="1"/>
              <a:t>floden</a:t>
            </a:r>
            <a:r>
              <a:rPr lang="en-US" sz="1100" baseline="0" dirty="0"/>
              <a:t> og med </a:t>
            </a:r>
            <a:r>
              <a:rPr lang="en-US" sz="1100" baseline="0" dirty="0" err="1"/>
              <a:t>forskellige</a:t>
            </a:r>
            <a:r>
              <a:rPr lang="en-US" sz="1100" baseline="0" dirty="0"/>
              <a:t> </a:t>
            </a:r>
            <a:r>
              <a:rPr lang="en-US" sz="1100" baseline="0" dirty="0" err="1"/>
              <a:t>ressoucer</a:t>
            </a:r>
            <a:r>
              <a:rPr lang="en-US" sz="1100" baseline="0" dirty="0"/>
              <a:t> til </a:t>
            </a:r>
            <a:r>
              <a:rPr lang="en-US" sz="1100" baseline="0" dirty="0" err="1"/>
              <a:t>rådighed</a:t>
            </a:r>
            <a:r>
              <a:rPr lang="en-US" sz="1100" baseline="0" dirty="0"/>
              <a:t>.</a:t>
            </a:r>
          </a:p>
          <a:p>
            <a:pPr defTabSz="931774">
              <a:defRPr/>
            </a:pPr>
            <a:r>
              <a:rPr lang="en-US" sz="1100" baseline="0" dirty="0" err="1"/>
              <a:t>Hvis</a:t>
            </a:r>
            <a:r>
              <a:rPr lang="en-US" sz="1100" baseline="0" dirty="0"/>
              <a:t> vi </a:t>
            </a:r>
            <a:r>
              <a:rPr lang="en-US" sz="1100" baseline="0" dirty="0" err="1"/>
              <a:t>alene</a:t>
            </a:r>
            <a:r>
              <a:rPr lang="en-US" sz="1100" baseline="0" dirty="0"/>
              <a:t> </a:t>
            </a:r>
            <a:r>
              <a:rPr lang="en-US" sz="1100" baseline="0" dirty="0" err="1"/>
              <a:t>fokuserer</a:t>
            </a:r>
            <a:r>
              <a:rPr lang="en-US" sz="1100" baseline="0" dirty="0"/>
              <a:t> </a:t>
            </a:r>
            <a:r>
              <a:rPr lang="en-US" sz="1100" baseline="0" dirty="0" err="1"/>
              <a:t>på</a:t>
            </a:r>
            <a:r>
              <a:rPr lang="en-US" sz="1100" baseline="0" dirty="0"/>
              <a:t> </a:t>
            </a:r>
            <a:r>
              <a:rPr lang="en-US" sz="1100" baseline="0" dirty="0" err="1"/>
              <a:t>behandling</a:t>
            </a:r>
            <a:r>
              <a:rPr lang="en-US" sz="1100" baseline="0" dirty="0"/>
              <a:t> og Forebyggelse, </a:t>
            </a:r>
            <a:r>
              <a:rPr lang="en-US" sz="1100" baseline="0" dirty="0" err="1"/>
              <a:t>ændrer</a:t>
            </a:r>
            <a:r>
              <a:rPr lang="en-US" sz="1100" baseline="0" dirty="0"/>
              <a:t> </a:t>
            </a:r>
            <a:r>
              <a:rPr lang="en-US" sz="1100" baseline="0" dirty="0" err="1"/>
              <a:t>det</a:t>
            </a:r>
            <a:r>
              <a:rPr lang="en-US" sz="1100" baseline="0" dirty="0"/>
              <a:t> </a:t>
            </a:r>
            <a:r>
              <a:rPr lang="en-US" sz="1100" baseline="0" dirty="0" err="1"/>
              <a:t>ikke</a:t>
            </a:r>
            <a:r>
              <a:rPr lang="en-US" sz="1100" baseline="0" dirty="0"/>
              <a:t> </a:t>
            </a:r>
            <a:r>
              <a:rPr lang="en-US" sz="1100" baseline="0" dirty="0" err="1"/>
              <a:t>på</a:t>
            </a:r>
            <a:r>
              <a:rPr lang="en-US" sz="1100" baseline="0" dirty="0"/>
              <a:t> </a:t>
            </a:r>
            <a:r>
              <a:rPr lang="en-US" sz="1100" baseline="0" dirty="0" err="1"/>
              <a:t>det</a:t>
            </a:r>
            <a:r>
              <a:rPr lang="en-US" sz="1100" baseline="0" dirty="0"/>
              <a:t> </a:t>
            </a:r>
            <a:r>
              <a:rPr lang="en-US" sz="1100" baseline="0" dirty="0" err="1"/>
              <a:t>antal</a:t>
            </a:r>
            <a:r>
              <a:rPr lang="en-US" sz="1100" baseline="0" dirty="0"/>
              <a:t> </a:t>
            </a:r>
            <a:r>
              <a:rPr lang="en-US" sz="1100" baseline="0" dirty="0" err="1"/>
              <a:t>af</a:t>
            </a:r>
            <a:r>
              <a:rPr lang="en-US" sz="1100" baseline="0" dirty="0"/>
              <a:t> </a:t>
            </a:r>
            <a:r>
              <a:rPr lang="en-US" sz="1100" baseline="0" dirty="0" err="1"/>
              <a:t>mennesker</a:t>
            </a:r>
            <a:r>
              <a:rPr lang="en-US" sz="1100" baseline="0" dirty="0"/>
              <a:t>, der </a:t>
            </a:r>
            <a:r>
              <a:rPr lang="en-US" sz="1100" baseline="0" dirty="0" err="1"/>
              <a:t>kommer</a:t>
            </a:r>
            <a:r>
              <a:rPr lang="en-US" sz="1100" baseline="0" dirty="0"/>
              <a:t> </a:t>
            </a:r>
            <a:r>
              <a:rPr lang="en-US" sz="1100" baseline="0" dirty="0" err="1"/>
              <a:t>ned</a:t>
            </a:r>
            <a:r>
              <a:rPr lang="en-US" sz="1100" baseline="0" dirty="0"/>
              <a:t> i den </a:t>
            </a:r>
            <a:r>
              <a:rPr lang="en-US" sz="1100" baseline="0" dirty="0" err="1"/>
              <a:t>dårlige</a:t>
            </a:r>
            <a:r>
              <a:rPr lang="en-US" sz="1100" baseline="0" dirty="0"/>
              <a:t> </a:t>
            </a:r>
            <a:r>
              <a:rPr lang="en-US" sz="1100" baseline="0" dirty="0" err="1"/>
              <a:t>ende</a:t>
            </a:r>
            <a:r>
              <a:rPr lang="en-US" sz="1100" baseline="0" dirty="0"/>
              <a:t> </a:t>
            </a:r>
            <a:r>
              <a:rPr lang="en-US" sz="1100" baseline="0" dirty="0" err="1"/>
              <a:t>af</a:t>
            </a:r>
            <a:r>
              <a:rPr lang="en-US" sz="1100" baseline="0" dirty="0"/>
              <a:t> </a:t>
            </a:r>
            <a:r>
              <a:rPr lang="en-US" sz="1100" baseline="0" dirty="0" err="1"/>
              <a:t>floden</a:t>
            </a:r>
            <a:r>
              <a:rPr lang="en-US" sz="1100" baseline="0" dirty="0"/>
              <a:t> til at </a:t>
            </a:r>
            <a:r>
              <a:rPr lang="en-US" sz="1100" baseline="0" dirty="0" err="1"/>
              <a:t>begynde</a:t>
            </a:r>
            <a:r>
              <a:rPr lang="en-US" sz="1100" baseline="0" dirty="0"/>
              <a:t> med.</a:t>
            </a:r>
          </a:p>
        </p:txBody>
      </p:sp>
      <p:sp>
        <p:nvSpPr>
          <p:cNvPr id="4" name="Pladsholder til dias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AAB2F7-CC5F-4459-A68A-4B54B89D52AD}" type="slidenum">
              <a:rPr kumimoji="0" lang="da-DK"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da-DK"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00491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Og </a:t>
            </a:r>
            <a:r>
              <a:rPr lang="en-GB" dirty="0" err="1"/>
              <a:t>det</a:t>
            </a:r>
            <a:r>
              <a:rPr lang="en-GB" dirty="0"/>
              <a:t> </a:t>
            </a:r>
            <a:r>
              <a:rPr lang="en-GB" dirty="0" err="1"/>
              <a:t>er</a:t>
            </a:r>
            <a:r>
              <a:rPr lang="en-GB" dirty="0"/>
              <a:t> da </a:t>
            </a:r>
            <a:r>
              <a:rPr lang="en-GB" dirty="0" err="1"/>
              <a:t>også</a:t>
            </a:r>
            <a:r>
              <a:rPr lang="en-GB" dirty="0"/>
              <a:t> </a:t>
            </a:r>
            <a:r>
              <a:rPr lang="en-GB" dirty="0" err="1"/>
              <a:t>noget</a:t>
            </a:r>
            <a:r>
              <a:rPr lang="en-GB" dirty="0"/>
              <a:t> </a:t>
            </a:r>
            <a:r>
              <a:rPr lang="en-GB" dirty="0" err="1"/>
              <a:t>af</a:t>
            </a:r>
            <a:r>
              <a:rPr lang="en-GB" dirty="0"/>
              <a:t> </a:t>
            </a:r>
            <a:r>
              <a:rPr lang="en-GB" dirty="0" err="1"/>
              <a:t>det</a:t>
            </a:r>
            <a:r>
              <a:rPr lang="en-GB" dirty="0"/>
              <a:t>, </a:t>
            </a:r>
            <a:r>
              <a:rPr lang="en-GB" dirty="0" err="1"/>
              <a:t>som</a:t>
            </a:r>
            <a:r>
              <a:rPr lang="en-GB" dirty="0"/>
              <a:t> </a:t>
            </a:r>
            <a:r>
              <a:rPr lang="en-GB" dirty="0" err="1"/>
              <a:t>eksperter</a:t>
            </a:r>
            <a:r>
              <a:rPr lang="en-GB" baseline="0" dirty="0"/>
              <a:t> </a:t>
            </a:r>
            <a:r>
              <a:rPr lang="en-GB" baseline="0" dirty="0" err="1"/>
              <a:t>fra</a:t>
            </a:r>
            <a:r>
              <a:rPr lang="en-GB" baseline="0" dirty="0"/>
              <a:t> </a:t>
            </a:r>
            <a:r>
              <a:rPr lang="en-GB" baseline="0" dirty="0" err="1"/>
              <a:t>forskellige</a:t>
            </a:r>
            <a:r>
              <a:rPr lang="en-GB" baseline="0" dirty="0"/>
              <a:t> discipliner </a:t>
            </a:r>
            <a:r>
              <a:rPr lang="en-GB" baseline="0" dirty="0" err="1"/>
              <a:t>har</a:t>
            </a:r>
            <a:r>
              <a:rPr lang="en-GB" baseline="0" dirty="0"/>
              <a:t> </a:t>
            </a:r>
            <a:r>
              <a:rPr lang="en-GB" baseline="0" dirty="0" err="1"/>
              <a:t>peget</a:t>
            </a:r>
            <a:r>
              <a:rPr lang="en-GB" baseline="0" dirty="0"/>
              <a:t> </a:t>
            </a:r>
            <a:r>
              <a:rPr lang="en-GB" baseline="0" dirty="0" err="1"/>
              <a:t>på</a:t>
            </a:r>
            <a:r>
              <a:rPr lang="en-GB" baseline="0" dirty="0"/>
              <a:t> i </a:t>
            </a:r>
            <a:r>
              <a:rPr lang="en-GB" baseline="0" dirty="0" err="1"/>
              <a:t>årevis</a:t>
            </a:r>
            <a:r>
              <a:rPr lang="en-GB" baseline="0" dirty="0"/>
              <a:t>.</a:t>
            </a:r>
          </a:p>
          <a:p>
            <a:r>
              <a:rPr lang="en-GB" baseline="0" dirty="0"/>
              <a:t>Der </a:t>
            </a:r>
            <a:r>
              <a:rPr lang="en-GB" baseline="0" dirty="0" err="1"/>
              <a:t>er</a:t>
            </a:r>
            <a:r>
              <a:rPr lang="en-GB" baseline="0" dirty="0"/>
              <a:t> </a:t>
            </a:r>
            <a:r>
              <a:rPr lang="en-GB" baseline="0" dirty="0" err="1"/>
              <a:t>nemlig</a:t>
            </a:r>
            <a:r>
              <a:rPr lang="en-GB" baseline="0" dirty="0"/>
              <a:t> </a:t>
            </a:r>
            <a:r>
              <a:rPr lang="en-GB" baseline="0" dirty="0" err="1"/>
              <a:t>rigtig</a:t>
            </a:r>
            <a:r>
              <a:rPr lang="en-GB" baseline="0" dirty="0"/>
              <a:t> </a:t>
            </a:r>
            <a:r>
              <a:rPr lang="en-GB" baseline="0" dirty="0" err="1"/>
              <a:t>meget</a:t>
            </a:r>
            <a:r>
              <a:rPr lang="en-GB" baseline="0" dirty="0"/>
              <a:t> </a:t>
            </a:r>
            <a:r>
              <a:rPr lang="en-GB" baseline="0" dirty="0" err="1"/>
              <a:t>forskning</a:t>
            </a:r>
            <a:r>
              <a:rPr lang="en-GB" baseline="0" dirty="0"/>
              <a:t> og </a:t>
            </a:r>
            <a:r>
              <a:rPr lang="en-GB" baseline="0" dirty="0" err="1"/>
              <a:t>viden</a:t>
            </a:r>
            <a:r>
              <a:rPr lang="en-GB" baseline="0" dirty="0"/>
              <a:t>, der </a:t>
            </a:r>
            <a:r>
              <a:rPr lang="en-GB" baseline="0" dirty="0" err="1"/>
              <a:t>peger</a:t>
            </a:r>
            <a:r>
              <a:rPr lang="en-GB" baseline="0" dirty="0"/>
              <a:t> </a:t>
            </a:r>
            <a:r>
              <a:rPr lang="en-GB" baseline="0" dirty="0" err="1"/>
              <a:t>på</a:t>
            </a:r>
            <a:r>
              <a:rPr lang="en-GB" baseline="0" dirty="0"/>
              <a:t>, </a:t>
            </a:r>
            <a:r>
              <a:rPr lang="en-GB" baseline="0" dirty="0" err="1"/>
              <a:t>hvad</a:t>
            </a:r>
            <a:r>
              <a:rPr lang="en-GB" baseline="0" dirty="0"/>
              <a:t> der </a:t>
            </a:r>
            <a:r>
              <a:rPr lang="en-GB" baseline="0" dirty="0" err="1"/>
              <a:t>skal</a:t>
            </a:r>
            <a:r>
              <a:rPr lang="en-GB" baseline="0" dirty="0"/>
              <a:t> til for at </a:t>
            </a:r>
            <a:r>
              <a:rPr lang="en-GB" baseline="0" dirty="0" err="1"/>
              <a:t>knække</a:t>
            </a:r>
            <a:r>
              <a:rPr lang="en-GB" baseline="0" dirty="0"/>
              <a:t> den negative </a:t>
            </a:r>
            <a:r>
              <a:rPr lang="en-GB" baseline="0" dirty="0" err="1"/>
              <a:t>udvikling</a:t>
            </a:r>
            <a:r>
              <a:rPr lang="en-GB" baseline="0" dirty="0"/>
              <a:t> og </a:t>
            </a:r>
            <a:r>
              <a:rPr lang="en-GB" baseline="0" dirty="0" err="1"/>
              <a:t>fremme</a:t>
            </a:r>
            <a:r>
              <a:rPr lang="en-GB" baseline="0" dirty="0"/>
              <a:t> mental Sundhed.</a:t>
            </a:r>
          </a:p>
          <a:p>
            <a:endParaRPr lang="en-GB" baseline="0" dirty="0"/>
          </a:p>
          <a:p>
            <a:r>
              <a:rPr lang="en-GB" baseline="0" dirty="0"/>
              <a:t>Vi </a:t>
            </a:r>
            <a:r>
              <a:rPr lang="en-GB" baseline="0" dirty="0" err="1"/>
              <a:t>bør</a:t>
            </a:r>
            <a:r>
              <a:rPr lang="en-GB" baseline="0" dirty="0"/>
              <a:t>…</a:t>
            </a:r>
            <a:endParaRPr lang="en-GB" dirty="0"/>
          </a:p>
        </p:txBody>
      </p:sp>
      <p:sp>
        <p:nvSpPr>
          <p:cNvPr id="4" name="Slide Number Placeholder 3"/>
          <p:cNvSpPr>
            <a:spLocks noGrp="1"/>
          </p:cNvSpPr>
          <p:nvPr>
            <p:ph type="sldNum" sz="quarter" idx="10"/>
          </p:nvPr>
        </p:nvSpPr>
        <p:spPr/>
        <p:txBody>
          <a:bodyPr/>
          <a:lstStyle/>
          <a:p>
            <a:pPr defTabSz="931774">
              <a:defRPr/>
            </a:pPr>
            <a:fld id="{621A77D2-8E70-43DA-B8E7-5BC9B5CB878E}" type="slidenum">
              <a:rPr lang="da-DK">
                <a:solidFill>
                  <a:prstClr val="black"/>
                </a:solidFill>
                <a:latin typeface="Calibri" panose="020F0502020204030204"/>
              </a:rPr>
              <a:pPr defTabSz="931774">
                <a:defRPr/>
              </a:pPr>
              <a:t>10</a:t>
            </a:fld>
            <a:endParaRPr lang="da-DK">
              <a:solidFill>
                <a:prstClr val="black"/>
              </a:solidFill>
              <a:latin typeface="Calibri" panose="020F0502020204030204"/>
            </a:endParaRPr>
          </a:p>
        </p:txBody>
      </p:sp>
    </p:spTree>
    <p:extLst>
      <p:ext uri="{BB962C8B-B14F-4D97-AF65-F5344CB8AC3E}">
        <p14:creationId xmlns:p14="http://schemas.microsoft.com/office/powerpoint/2010/main" val="10616782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da-DK" b="0" i="0" dirty="0">
                <a:solidFill>
                  <a:srgbClr val="2C373E"/>
                </a:solidFill>
                <a:effectLst/>
                <a:highlight>
                  <a:srgbClr val="F5F5F5"/>
                </a:highlight>
                <a:latin typeface="DIF"/>
              </a:rPr>
              <a:t>• Sammenhængen mellem trivsel og idræt er gældende for både børn og voksne. Sammenligner man eksempelvis de 7-15-årige børn, der trives dårligst med de børn, der trives bedst, er der en forskel i den gennemsnitlige idrætsdeltagelse på mere end 25 procentpoint (Idan).</a:t>
            </a:r>
          </a:p>
          <a:p>
            <a:pPr algn="l"/>
            <a:r>
              <a:rPr lang="da-DK" b="0" i="0" dirty="0">
                <a:solidFill>
                  <a:srgbClr val="2C373E"/>
                </a:solidFill>
                <a:effectLst/>
                <a:highlight>
                  <a:srgbClr val="F5F5F5"/>
                </a:highlight>
                <a:latin typeface="DIF"/>
              </a:rPr>
              <a:t>• Hvis man er en aktiv del af en given forening, gruppe eller organisation hver uge, er der ca. 75 procent større sandsynlighed for, at man har høj mental sundhed sammenlignet med, hvis man ikke er (Statens Institut for Folkesundhed, SDU).</a:t>
            </a:r>
          </a:p>
          <a:p>
            <a:endParaRPr lang="da-DK" dirty="0"/>
          </a:p>
        </p:txBody>
      </p:sp>
      <p:sp>
        <p:nvSpPr>
          <p:cNvPr id="4" name="Pladsholder til slidenummer 3"/>
          <p:cNvSpPr>
            <a:spLocks noGrp="1"/>
          </p:cNvSpPr>
          <p:nvPr>
            <p:ph type="sldNum" sz="quarter" idx="5"/>
          </p:nvPr>
        </p:nvSpPr>
        <p:spPr/>
        <p:txBody>
          <a:bodyPr/>
          <a:lstStyle/>
          <a:p>
            <a:fld id="{FB971472-5F3D-4F48-94A3-9D0749D557D3}" type="slidenum">
              <a:rPr lang="da-DK" smtClean="0"/>
              <a:t>11</a:t>
            </a:fld>
            <a:endParaRPr lang="da-DK"/>
          </a:p>
        </p:txBody>
      </p:sp>
    </p:spTree>
    <p:extLst>
      <p:ext uri="{BB962C8B-B14F-4D97-AF65-F5344CB8AC3E}">
        <p14:creationId xmlns:p14="http://schemas.microsoft.com/office/powerpoint/2010/main" val="33236190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err="1"/>
              <a:t>Godt</a:t>
            </a:r>
            <a:r>
              <a:rPr lang="en-US" baseline="0" dirty="0"/>
              <a:t> </a:t>
            </a:r>
            <a:r>
              <a:rPr lang="en-US" baseline="0" dirty="0" err="1"/>
              <a:t>så</a:t>
            </a:r>
            <a:r>
              <a:rPr lang="en-US" baseline="0" dirty="0"/>
              <a:t>, </a:t>
            </a:r>
            <a:r>
              <a:rPr lang="en-US" baseline="0" dirty="0" err="1"/>
              <a:t>det</a:t>
            </a:r>
            <a:r>
              <a:rPr lang="en-US" baseline="0" dirty="0"/>
              <a:t> </a:t>
            </a:r>
            <a:r>
              <a:rPr lang="en-US" baseline="0" dirty="0" err="1"/>
              <a:t>er</a:t>
            </a:r>
            <a:r>
              <a:rPr lang="en-US" baseline="0" dirty="0"/>
              <a:t> </a:t>
            </a:r>
            <a:r>
              <a:rPr lang="en-US" baseline="0" dirty="0" err="1"/>
              <a:t>rigtig</a:t>
            </a:r>
            <a:r>
              <a:rPr lang="en-US" baseline="0" dirty="0"/>
              <a:t> </a:t>
            </a:r>
            <a:r>
              <a:rPr lang="en-US" baseline="0" dirty="0" err="1"/>
              <a:t>fint</a:t>
            </a:r>
            <a:r>
              <a:rPr lang="en-US" baseline="0" dirty="0"/>
              <a:t>, men </a:t>
            </a:r>
            <a:r>
              <a:rPr lang="en-US" baseline="0" dirty="0" err="1"/>
              <a:t>hvordan</a:t>
            </a:r>
            <a:r>
              <a:rPr lang="en-US" baseline="0" dirty="0"/>
              <a:t> </a:t>
            </a:r>
            <a:r>
              <a:rPr lang="en-US" baseline="0" dirty="0" err="1"/>
              <a:t>får</a:t>
            </a:r>
            <a:r>
              <a:rPr lang="en-US" baseline="0" dirty="0"/>
              <a:t> vi </a:t>
            </a:r>
            <a:r>
              <a:rPr lang="en-US" baseline="0" dirty="0" err="1"/>
              <a:t>så</a:t>
            </a:r>
            <a:r>
              <a:rPr lang="en-US" baseline="0" dirty="0"/>
              <a:t> </a:t>
            </a:r>
            <a:r>
              <a:rPr lang="en-US" baseline="0" dirty="0" err="1"/>
              <a:t>skabt</a:t>
            </a:r>
            <a:r>
              <a:rPr lang="en-US" baseline="0" dirty="0"/>
              <a:t> </a:t>
            </a:r>
            <a:r>
              <a:rPr lang="en-US" baseline="0" dirty="0" err="1"/>
              <a:t>det</a:t>
            </a:r>
            <a:r>
              <a:rPr lang="en-US" baseline="0" dirty="0"/>
              <a:t> her </a:t>
            </a:r>
            <a:r>
              <a:rPr lang="en-US" baseline="0" dirty="0" err="1"/>
              <a:t>fælles</a:t>
            </a:r>
            <a:r>
              <a:rPr lang="en-US" baseline="0" dirty="0"/>
              <a:t> sprog og </a:t>
            </a:r>
            <a:r>
              <a:rPr lang="en-US" baseline="0" dirty="0" err="1"/>
              <a:t>fælles</a:t>
            </a:r>
            <a:r>
              <a:rPr lang="en-US" baseline="0" dirty="0"/>
              <a:t> </a:t>
            </a:r>
            <a:r>
              <a:rPr lang="en-US" baseline="0" dirty="0" err="1"/>
              <a:t>forståelse</a:t>
            </a:r>
            <a:r>
              <a:rPr lang="en-US" baseline="0" dirty="0"/>
              <a:t> og </a:t>
            </a:r>
            <a:r>
              <a:rPr lang="en-US" baseline="0" dirty="0" err="1"/>
              <a:t>får</a:t>
            </a:r>
            <a:r>
              <a:rPr lang="en-US" baseline="0" dirty="0"/>
              <a:t> </a:t>
            </a:r>
            <a:r>
              <a:rPr lang="en-US" baseline="0" dirty="0" err="1"/>
              <a:t>knækket</a:t>
            </a:r>
            <a:r>
              <a:rPr lang="en-US" baseline="0" dirty="0"/>
              <a:t> den negative </a:t>
            </a:r>
            <a:r>
              <a:rPr lang="en-US" baseline="0" dirty="0" err="1"/>
              <a:t>udvikling</a:t>
            </a:r>
            <a:r>
              <a:rPr lang="en-US" baseline="0" dirty="0"/>
              <a:t>, vi </a:t>
            </a:r>
            <a:r>
              <a:rPr lang="en-US" baseline="0" dirty="0" err="1"/>
              <a:t>har</a:t>
            </a:r>
            <a:r>
              <a:rPr lang="en-US" baseline="0" dirty="0"/>
              <a:t> set I mental Sundhed </a:t>
            </a:r>
            <a:r>
              <a:rPr lang="en-US" baseline="0" dirty="0" err="1"/>
              <a:t>igennem</a:t>
            </a:r>
            <a:r>
              <a:rPr lang="en-US" baseline="0" dirty="0"/>
              <a:t> </a:t>
            </a:r>
            <a:r>
              <a:rPr lang="en-US" baseline="0" dirty="0" err="1"/>
              <a:t>en</a:t>
            </a:r>
            <a:r>
              <a:rPr lang="en-US" baseline="0" dirty="0"/>
              <a:t> </a:t>
            </a:r>
            <a:r>
              <a:rPr lang="en-US" baseline="0" dirty="0" err="1"/>
              <a:t>lang</a:t>
            </a:r>
            <a:r>
              <a:rPr lang="en-US" baseline="0" dirty="0"/>
              <a:t> </a:t>
            </a:r>
            <a:r>
              <a:rPr lang="en-US" baseline="0" dirty="0" err="1"/>
              <a:t>årrække</a:t>
            </a:r>
            <a:r>
              <a:rPr lang="en-US" baseline="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err="1"/>
              <a:t>Tilbage</a:t>
            </a:r>
            <a:r>
              <a:rPr lang="en-US" baseline="0" dirty="0"/>
              <a:t> I 2012 </a:t>
            </a:r>
            <a:r>
              <a:rPr lang="en-US" baseline="0" dirty="0" err="1"/>
              <a:t>var</a:t>
            </a:r>
            <a:r>
              <a:rPr lang="en-US" baseline="0" dirty="0"/>
              <a:t> vi </a:t>
            </a:r>
            <a:r>
              <a:rPr lang="en-US" baseline="0" dirty="0" err="1"/>
              <a:t>en</a:t>
            </a:r>
            <a:r>
              <a:rPr lang="en-US" baseline="0" dirty="0"/>
              <a:t> </a:t>
            </a:r>
            <a:r>
              <a:rPr lang="en-US" baseline="0" dirty="0" err="1"/>
              <a:t>gruppe</a:t>
            </a:r>
            <a:r>
              <a:rPr lang="en-US" baseline="0" dirty="0"/>
              <a:t> </a:t>
            </a:r>
            <a:r>
              <a:rPr lang="en-US" baseline="0" dirty="0" err="1"/>
              <a:t>forskere</a:t>
            </a:r>
            <a:r>
              <a:rPr lang="en-US" baseline="0" dirty="0"/>
              <a:t>, der </a:t>
            </a:r>
            <a:r>
              <a:rPr lang="en-US" baseline="0" dirty="0" err="1"/>
              <a:t>var</a:t>
            </a:r>
            <a:r>
              <a:rPr lang="en-US" baseline="0" dirty="0"/>
              <a:t> </a:t>
            </a:r>
            <a:r>
              <a:rPr lang="en-US" baseline="0" dirty="0" err="1"/>
              <a:t>blevet</a:t>
            </a:r>
            <a:r>
              <a:rPr lang="en-US" baseline="0" dirty="0"/>
              <a:t> </a:t>
            </a:r>
            <a:r>
              <a:rPr lang="en-US" baseline="0" dirty="0" err="1"/>
              <a:t>trætte</a:t>
            </a:r>
            <a:r>
              <a:rPr lang="en-US" baseline="0" dirty="0"/>
              <a:t> </a:t>
            </a:r>
            <a:r>
              <a:rPr lang="en-US" baseline="0" dirty="0" err="1"/>
              <a:t>af</a:t>
            </a:r>
            <a:r>
              <a:rPr lang="en-US" baseline="0" dirty="0"/>
              <a:t> at se de, </a:t>
            </a:r>
            <a:r>
              <a:rPr lang="en-US" baseline="0" dirty="0" err="1"/>
              <a:t>allerede</a:t>
            </a:r>
            <a:r>
              <a:rPr lang="en-US" baseline="0" dirty="0"/>
              <a:t> </a:t>
            </a:r>
            <a:r>
              <a:rPr lang="en-US" baseline="0" dirty="0" err="1"/>
              <a:t>dengang</a:t>
            </a:r>
            <a:r>
              <a:rPr lang="en-US" baseline="0" dirty="0"/>
              <a:t> negative </a:t>
            </a:r>
            <a:r>
              <a:rPr lang="en-US" baseline="0" dirty="0" err="1"/>
              <a:t>tal</a:t>
            </a:r>
            <a:r>
              <a:rPr lang="en-US" baseline="0" dirty="0"/>
              <a:t> og </a:t>
            </a:r>
            <a:r>
              <a:rPr lang="en-US" baseline="0" dirty="0" err="1"/>
              <a:t>tænkte</a:t>
            </a:r>
            <a:r>
              <a:rPr lang="en-US" baseline="0" dirty="0"/>
              <a:t>, der </a:t>
            </a:r>
            <a:r>
              <a:rPr lang="en-US" baseline="0" dirty="0" err="1"/>
              <a:t>må</a:t>
            </a:r>
            <a:r>
              <a:rPr lang="en-US" baseline="0" dirty="0"/>
              <a:t> </a:t>
            </a:r>
            <a:r>
              <a:rPr lang="en-US" baseline="0" dirty="0" err="1"/>
              <a:t>ske</a:t>
            </a:r>
            <a:r>
              <a:rPr lang="en-US" baseline="0" dirty="0"/>
              <a:t> </a:t>
            </a:r>
            <a:r>
              <a:rPr lang="en-US" baseline="0" dirty="0" err="1"/>
              <a:t>noget</a:t>
            </a:r>
            <a:r>
              <a:rPr lang="en-US" baseline="0" dirty="0"/>
              <a:t> -  </a:t>
            </a:r>
            <a:r>
              <a:rPr lang="en-US" baseline="0" dirty="0" err="1"/>
              <a:t>ikke</a:t>
            </a:r>
            <a:r>
              <a:rPr lang="en-US" baseline="0" dirty="0"/>
              <a:t> </a:t>
            </a:r>
            <a:r>
              <a:rPr lang="en-US" baseline="0" dirty="0" err="1"/>
              <a:t>så</a:t>
            </a:r>
            <a:r>
              <a:rPr lang="en-US" baseline="0" dirty="0"/>
              <a:t> </a:t>
            </a:r>
            <a:r>
              <a:rPr lang="en-US" baseline="0" dirty="0" err="1"/>
              <a:t>meget</a:t>
            </a:r>
            <a:r>
              <a:rPr lang="en-US" baseline="0" dirty="0"/>
              <a:t> </a:t>
            </a:r>
            <a:r>
              <a:rPr lang="en-US" baseline="0" dirty="0" err="1"/>
              <a:t>snak</a:t>
            </a:r>
            <a:r>
              <a:rPr lang="en-US" baseline="0" dirty="0"/>
              <a:t>, men lad </a:t>
            </a:r>
            <a:r>
              <a:rPr lang="en-US" baseline="0" dirty="0" err="1"/>
              <a:t>os</a:t>
            </a:r>
            <a:r>
              <a:rPr lang="en-US" baseline="0" dirty="0"/>
              <a:t> handle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endParaRPr lang="da-DK" baseline="0" dirty="0"/>
          </a:p>
        </p:txBody>
      </p:sp>
      <p:sp>
        <p:nvSpPr>
          <p:cNvPr id="4" name="Pladsholder til diasnumm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5C2EC49A-B700-4D81-BD15-B6F87B88E797}" type="slidenum">
              <a:rPr kumimoji="0" lang="da-DK" sz="1200" b="0" i="0" u="none" strike="noStrike" kern="1200" cap="none" spc="0" normalizeH="0" baseline="0" noProof="0">
                <a:ln>
                  <a:noFill/>
                </a:ln>
                <a:solidFill>
                  <a:prstClr val="black"/>
                </a:solidFill>
                <a:effectLst/>
                <a:uLnTx/>
                <a:uFillTx/>
                <a:latin typeface="Calibri"/>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12</a:t>
            </a:fld>
            <a:endParaRPr kumimoji="0" lang="da-DK"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890388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Videoen viser at vi fra forskning ved vi at når vi gør noget aktivt, gør noget i fællesskab med andre om noget vi finder meningsfuldt, så styrker vi vores mentale sundhed. Det er ABC for mental sundhed.</a:t>
            </a:r>
            <a:br>
              <a:rPr lang="da-DK" dirty="0"/>
            </a:br>
            <a:r>
              <a:rPr lang="da-DK" dirty="0"/>
              <a:t>I et fællesskab kan ABC være med til at skabe bedre rammer og betingelser for medlemmernes trivsel. Derfor kan vi sige, at der også skal være ABC til stede i vores idrætsfællesskaber.</a:t>
            </a:r>
          </a:p>
          <a:p>
            <a:r>
              <a:rPr lang="da-DK" dirty="0"/>
              <a:t>Læs mere om ABC i DGI på (www.dgi.dk/abc) og læs mere om ABC forskningen og partnerskabet på </a:t>
            </a:r>
            <a:r>
              <a:rPr lang="da-DK"/>
              <a:t>(www.abcmentalsundhed.dk) </a:t>
            </a:r>
            <a:endParaRPr lang="da-DK" dirty="0"/>
          </a:p>
          <a:p>
            <a:endParaRPr lang="da-DK" dirty="0"/>
          </a:p>
          <a:p>
            <a:endParaRPr lang="da-DK" dirty="0"/>
          </a:p>
        </p:txBody>
      </p:sp>
      <p:sp>
        <p:nvSpPr>
          <p:cNvPr id="4" name="Pladsholder til slidenummer 3"/>
          <p:cNvSpPr>
            <a:spLocks noGrp="1"/>
          </p:cNvSpPr>
          <p:nvPr>
            <p:ph type="sldNum" sz="quarter" idx="10"/>
          </p:nvPr>
        </p:nvSpPr>
        <p:spPr/>
        <p:txBody>
          <a:bodyPr/>
          <a:lstStyle/>
          <a:p>
            <a:fld id="{962C4458-214A-4EE1-BB7B-00EA9FD3640E}" type="slidenum">
              <a:rPr lang="da-DK" smtClean="0"/>
              <a:t>13</a:t>
            </a:fld>
            <a:endParaRPr lang="da-DK" dirty="0"/>
          </a:p>
        </p:txBody>
      </p:sp>
    </p:spTree>
    <p:extLst>
      <p:ext uri="{BB962C8B-B14F-4D97-AF65-F5344CB8AC3E}">
        <p14:creationId xmlns:p14="http://schemas.microsoft.com/office/powerpoint/2010/main" val="27388180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dirty="0"/>
              <a:t>Bevidstheden om fællesskabernes betydning</a:t>
            </a:r>
            <a:endParaRPr lang="da-DK"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a:t>Som idrætsforening skal man flytte fokus en lille smule hen fra </a:t>
            </a:r>
            <a:r>
              <a:rPr lang="da-DK" sz="1200" dirty="0" err="1"/>
              <a:t>aktivitten</a:t>
            </a:r>
            <a:r>
              <a:rPr lang="da-DK" sz="1200" dirty="0"/>
              <a:t> hen mod kulturen – det der gør at vi bliver ved med at være en del af </a:t>
            </a:r>
            <a:r>
              <a:rPr lang="da-DK" sz="1200" dirty="0" err="1"/>
              <a:t>kutluren</a:t>
            </a:r>
            <a:r>
              <a:rPr lang="da-DK" sz="1200" dirty="0"/>
              <a:t> og synes det er sjovt at være med.</a:t>
            </a:r>
          </a:p>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a:t>POSITIVE FYSISKE FÆLLESSKABER</a:t>
            </a:r>
          </a:p>
          <a:p>
            <a:endParaRPr lang="da-DK" dirty="0"/>
          </a:p>
          <a:p>
            <a:endParaRPr lang="da-DK" dirty="0"/>
          </a:p>
          <a:p>
            <a:r>
              <a:rPr lang="da-DK" dirty="0"/>
              <a:t>Modellen viser hvad vi skal overveje og have blik for i foreningen. </a:t>
            </a:r>
          </a:p>
          <a:p>
            <a:pPr defTabSz="1327315">
              <a:defRPr/>
            </a:pPr>
            <a:r>
              <a:rPr lang="da-DK" dirty="0">
                <a:solidFill>
                  <a:srgbClr val="000000"/>
                </a:solidFill>
                <a:latin typeface="Arial"/>
                <a:ea typeface="Arial"/>
                <a:cs typeface="Arial"/>
                <a:sym typeface="Arial"/>
              </a:rPr>
              <a:t>Det er ikke en selvfølge, at bare fordi vi er en del af en forening, så føler vi os også som en del af fællesskabet. Det skal aktivt trænes og vedligeholdes.</a:t>
            </a:r>
          </a:p>
          <a:p>
            <a:endParaRPr lang="da-DK" dirty="0"/>
          </a:p>
          <a:p>
            <a:r>
              <a:rPr lang="da-DK" dirty="0"/>
              <a:t>Det handler om at arbejde med fællesskabet ud fra de her tre elementer, så flest mulige føler, at de hører til og at det er meningsfyldt.</a:t>
            </a:r>
          </a:p>
          <a:p>
            <a:endParaRPr lang="da-DK" dirty="0"/>
          </a:p>
          <a:p>
            <a:r>
              <a:rPr lang="da-DK" dirty="0"/>
              <a:t>1) Aktiviteten har vi styr på – det er den vi mødes om som vores fælles tredje. Men hvordan sikrer vi, at alle oplever at lykkes og kunne mestre de udfordringer vi stiller dem? Det har stor betydning for deres oplevelse af trivsel på holdet.</a:t>
            </a:r>
          </a:p>
          <a:p>
            <a:r>
              <a:rPr lang="da-DK" dirty="0"/>
              <a:t>2) </a:t>
            </a:r>
            <a:r>
              <a:rPr lang="da-DK" dirty="0" err="1"/>
              <a:t>Belong</a:t>
            </a:r>
            <a:r>
              <a:rPr lang="da-DK" dirty="0"/>
              <a:t> – oplever alle at de hører til på holdet?  Dét at høre til kommer ikke af sig selv. Det kan man bl.a. opnå gennem en god velkomst og dernæst øvelser, som ryster fællesskabet sammen og giver plads til sårbarhed, grin, at have blik for hinanden og skabe en tryg læringsramme – fx ved at man er obs på hvordan vi taler til hinanden. Det kan også opnås ved at vise omsorg og interesse for holdets deltagere</a:t>
            </a:r>
          </a:p>
          <a:p>
            <a:r>
              <a:rPr lang="da-DK" dirty="0"/>
              <a:t>3) Det meningsfulde – det med at opleve at man er vigtig for fællesskabet og kan bidrage opstår fx ved at involvere de unge i fællesskabet og skabe medinddragelse. Det kan være at give ansvar for at stå for opvarmningen, vælge øvelser eller musikken til træning. Det kan være gennem buddyordningen, hvor man får et ansvar for at tage godt imod nye. </a:t>
            </a:r>
            <a:endParaRPr lang="da-DK" dirty="0">
              <a:solidFill>
                <a:srgbClr val="000000"/>
              </a:solidFill>
              <a:latin typeface="Arial"/>
              <a:ea typeface="Arial"/>
              <a:cs typeface="Arial"/>
              <a:sym typeface="Arial"/>
            </a:endParaRPr>
          </a:p>
          <a:p>
            <a:endParaRPr lang="da-DK" dirty="0">
              <a:solidFill>
                <a:srgbClr val="000000"/>
              </a:solidFill>
              <a:latin typeface="Arial"/>
              <a:ea typeface="Arial"/>
              <a:cs typeface="Arial"/>
              <a:sym typeface="Arial"/>
            </a:endParaRPr>
          </a:p>
          <a:p>
            <a:endParaRPr lang="da-DK" dirty="0">
              <a:solidFill>
                <a:srgbClr val="000000"/>
              </a:solidFill>
              <a:latin typeface="Arial"/>
              <a:ea typeface="Arial"/>
              <a:cs typeface="Arial"/>
              <a:sym typeface="Arial"/>
            </a:endParaRPr>
          </a:p>
          <a:p>
            <a:br>
              <a:rPr lang="da-DK" dirty="0">
                <a:solidFill>
                  <a:srgbClr val="000000"/>
                </a:solidFill>
                <a:latin typeface="Arial"/>
                <a:ea typeface="Arial"/>
                <a:cs typeface="Arial"/>
                <a:sym typeface="Arial"/>
              </a:rPr>
            </a:br>
            <a:r>
              <a:rPr lang="da-DK" dirty="0">
                <a:solidFill>
                  <a:srgbClr val="000000"/>
                </a:solidFill>
                <a:latin typeface="Arial"/>
                <a:ea typeface="Arial"/>
                <a:cs typeface="Arial"/>
                <a:sym typeface="Arial"/>
              </a:rPr>
              <a:t>Kort sagt, vi skal forstørre og forstærke fokus på B (fællesskabet) og C (meningsfuldheden) i vores foreningskultur (for A’et ved vi, at vi er ret gode til). </a:t>
            </a:r>
            <a:endParaRPr lang="da-DK" dirty="0"/>
          </a:p>
          <a:p>
            <a:pPr defTabSz="1327315">
              <a:defRPr/>
            </a:pPr>
            <a:r>
              <a:rPr lang="da-DK" dirty="0"/>
              <a:t>Ved at arbejde med fællesskaber og det meningsfulde, altså ”hvorfor” er det vigtigt, og hvordan laver vi et godt træningsfællesskab, sætter vi fokus ”limen” der skal skaber, vedligeholder, og ikke mindst rummer folk i et fællesskab. </a:t>
            </a:r>
          </a:p>
          <a:p>
            <a:pPr lvl="0"/>
            <a:endParaRPr lang="da-DK" dirty="0"/>
          </a:p>
          <a:p>
            <a:endParaRPr lang="da-DK" dirty="0"/>
          </a:p>
          <a:p>
            <a:endParaRPr lang="da-DK" dirty="0"/>
          </a:p>
        </p:txBody>
      </p:sp>
      <p:sp>
        <p:nvSpPr>
          <p:cNvPr id="4" name="Pladsholder til slidenummer 3"/>
          <p:cNvSpPr>
            <a:spLocks noGrp="1"/>
          </p:cNvSpPr>
          <p:nvPr>
            <p:ph type="sldNum" sz="quarter" idx="10"/>
          </p:nvPr>
        </p:nvSpPr>
        <p:spPr/>
        <p:txBody>
          <a:bodyPr/>
          <a:lstStyle/>
          <a:p>
            <a:fld id="{962C4458-214A-4EE1-BB7B-00EA9FD3640E}" type="slidenum">
              <a:rPr lang="da-DK" smtClean="0"/>
              <a:t>14</a:t>
            </a:fld>
            <a:endParaRPr lang="da-DK" dirty="0"/>
          </a:p>
        </p:txBody>
      </p:sp>
    </p:spTree>
    <p:extLst>
      <p:ext uri="{BB962C8B-B14F-4D97-AF65-F5344CB8AC3E}">
        <p14:creationId xmlns:p14="http://schemas.microsoft.com/office/powerpoint/2010/main" val="31470471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solidFill>
                  <a:srgbClr val="000000"/>
                </a:solidFill>
                <a:latin typeface="Arial"/>
                <a:ea typeface="Arial"/>
                <a:cs typeface="Arial"/>
                <a:sym typeface="Arial"/>
              </a:rPr>
              <a:t>Man kan have blik for deltagernes forskellige forudsætninger på holdet og sikre passende og positive oplevelser gennem tilpasning (øge eller sænke sværhedsgraden) af øvelserne</a:t>
            </a:r>
          </a:p>
          <a:p>
            <a:r>
              <a:rPr lang="da-DK" dirty="0">
                <a:solidFill>
                  <a:srgbClr val="000000"/>
                </a:solidFill>
                <a:latin typeface="Arial"/>
                <a:ea typeface="Arial"/>
                <a:cs typeface="Arial"/>
                <a:sym typeface="Arial"/>
              </a:rPr>
              <a:t>Man kan øge oplevelsen af tilhør ved at tage godt imod nye og skabe en åben kultur med den gode velkomst.</a:t>
            </a:r>
          </a:p>
          <a:p>
            <a:r>
              <a:rPr lang="da-DK" dirty="0">
                <a:solidFill>
                  <a:srgbClr val="000000"/>
                </a:solidFill>
                <a:latin typeface="Arial"/>
                <a:ea typeface="Arial"/>
                <a:cs typeface="Arial"/>
                <a:sym typeface="Arial"/>
              </a:rPr>
              <a:t>Man kan øge oplevelsen af mening og oplevelsen af at man kan bidrage ved at skrue op for og styrke fællesskabet.</a:t>
            </a:r>
          </a:p>
          <a:p>
            <a:r>
              <a:rPr lang="da-DK" dirty="0">
                <a:solidFill>
                  <a:srgbClr val="000000"/>
                </a:solidFill>
                <a:latin typeface="Arial"/>
                <a:ea typeface="Arial"/>
                <a:cs typeface="Arial"/>
                <a:sym typeface="Arial"/>
              </a:rPr>
              <a:t>På denne workshop sætter vi primært fokus på B og C. Og det starter med en god velkomst</a:t>
            </a:r>
          </a:p>
          <a:p>
            <a:endParaRPr lang="da-DK" dirty="0"/>
          </a:p>
          <a:p>
            <a:endParaRPr lang="da-DK" dirty="0"/>
          </a:p>
          <a:p>
            <a:r>
              <a:rPr lang="da-DK" dirty="0"/>
              <a:t>Fra indadrettet til udadrettet fokus </a:t>
            </a:r>
          </a:p>
          <a:p>
            <a:endParaRPr lang="da-DK" dirty="0"/>
          </a:p>
          <a:p>
            <a:r>
              <a:rPr lang="da-DK" dirty="0"/>
              <a:t>Fokus på mikrohandlinger der skaber en god stemning </a:t>
            </a:r>
          </a:p>
          <a:p>
            <a:br>
              <a:rPr lang="da-DK" dirty="0"/>
            </a:br>
            <a:br>
              <a:rPr lang="da-DK" dirty="0"/>
            </a:br>
            <a:r>
              <a:rPr lang="da-DK" dirty="0"/>
              <a:t>MIKROHANDLINGER _ DER SMITTER……</a:t>
            </a:r>
          </a:p>
          <a:p>
            <a:endParaRPr lang="da-DK" dirty="0"/>
          </a:p>
          <a:p>
            <a:endParaRPr lang="da-DK" dirty="0"/>
          </a:p>
          <a:p>
            <a:r>
              <a:rPr lang="da-DK" dirty="0">
                <a:effectLst/>
              </a:rPr>
              <a:t>Nuancering af mistrivsel begrebet –” internaliserende/psykologiserende sprogbrug”</a:t>
            </a:r>
          </a:p>
          <a:p>
            <a:endParaRPr lang="da-DK" dirty="0"/>
          </a:p>
          <a:p>
            <a:endParaRPr lang="da-DK" dirty="0"/>
          </a:p>
        </p:txBody>
      </p:sp>
      <p:sp>
        <p:nvSpPr>
          <p:cNvPr id="4" name="Pladsholder til slidenummer 3"/>
          <p:cNvSpPr>
            <a:spLocks noGrp="1"/>
          </p:cNvSpPr>
          <p:nvPr>
            <p:ph type="sldNum" sz="quarter" idx="10"/>
          </p:nvPr>
        </p:nvSpPr>
        <p:spPr/>
        <p:txBody>
          <a:bodyPr/>
          <a:lstStyle/>
          <a:p>
            <a:fld id="{962C4458-214A-4EE1-BB7B-00EA9FD3640E}" type="slidenum">
              <a:rPr lang="da-DK" smtClean="0"/>
              <a:t>15</a:t>
            </a:fld>
            <a:endParaRPr lang="da-DK" dirty="0"/>
          </a:p>
        </p:txBody>
      </p:sp>
    </p:spTree>
    <p:extLst>
      <p:ext uri="{BB962C8B-B14F-4D97-AF65-F5344CB8AC3E}">
        <p14:creationId xmlns:p14="http://schemas.microsoft.com/office/powerpoint/2010/main" val="16366070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Én måde at styrke trivslen på, er ved at sætte fokus på den gode velkomst</a:t>
            </a:r>
          </a:p>
          <a:p>
            <a:r>
              <a:rPr lang="da-DK" dirty="0"/>
              <a:t>Har I nogensinde overvejet hvordan man bliver taget i mod hos her? – plenum</a:t>
            </a:r>
          </a:p>
        </p:txBody>
      </p:sp>
      <p:sp>
        <p:nvSpPr>
          <p:cNvPr id="4" name="Pladsholder til slidenummer 3"/>
          <p:cNvSpPr>
            <a:spLocks noGrp="1"/>
          </p:cNvSpPr>
          <p:nvPr>
            <p:ph type="sldNum" sz="quarter" idx="10"/>
          </p:nvPr>
        </p:nvSpPr>
        <p:spPr/>
        <p:txBody>
          <a:bodyPr/>
          <a:lstStyle/>
          <a:p>
            <a:pPr defTabSz="1327315">
              <a:defRPr/>
            </a:pPr>
            <a:fld id="{962C4458-214A-4EE1-BB7B-00EA9FD3640E}" type="slidenum">
              <a:rPr lang="da-DK">
                <a:solidFill>
                  <a:prstClr val="black"/>
                </a:solidFill>
                <a:latin typeface="Calibri"/>
              </a:rPr>
              <a:pPr defTabSz="1327315">
                <a:defRPr/>
              </a:pPr>
              <a:t>17</a:t>
            </a:fld>
            <a:endParaRPr lang="da-DK" dirty="0">
              <a:solidFill>
                <a:prstClr val="black"/>
              </a:solidFill>
              <a:latin typeface="Calibri"/>
            </a:endParaRPr>
          </a:p>
        </p:txBody>
      </p:sp>
    </p:spTree>
    <p:extLst>
      <p:ext uri="{BB962C8B-B14F-4D97-AF65-F5344CB8AC3E}">
        <p14:creationId xmlns:p14="http://schemas.microsoft.com/office/powerpoint/2010/main" val="22019755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Den gode velkomst starter ikke kun når man møder en ny deltager. </a:t>
            </a:r>
          </a:p>
          <a:p>
            <a:r>
              <a:rPr lang="da-DK" dirty="0"/>
              <a:t>Den gode velkomst er en proces og består af tre faser: før-under-efter </a:t>
            </a:r>
          </a:p>
          <a:p>
            <a:endParaRPr lang="da-DK" dirty="0"/>
          </a:p>
        </p:txBody>
      </p:sp>
      <p:sp>
        <p:nvSpPr>
          <p:cNvPr id="4" name="Pladsholder til slidenummer 3"/>
          <p:cNvSpPr>
            <a:spLocks noGrp="1"/>
          </p:cNvSpPr>
          <p:nvPr>
            <p:ph type="sldNum" sz="quarter" idx="10"/>
          </p:nvPr>
        </p:nvSpPr>
        <p:spPr/>
        <p:txBody>
          <a:bodyPr/>
          <a:lstStyle/>
          <a:p>
            <a:pPr defTabSz="1327315">
              <a:defRPr/>
            </a:pPr>
            <a:fld id="{962C4458-214A-4EE1-BB7B-00EA9FD3640E}" type="slidenum">
              <a:rPr lang="da-DK">
                <a:solidFill>
                  <a:prstClr val="black"/>
                </a:solidFill>
                <a:latin typeface="Calibri"/>
              </a:rPr>
              <a:pPr defTabSz="1327315">
                <a:defRPr/>
              </a:pPr>
              <a:t>18</a:t>
            </a:fld>
            <a:endParaRPr lang="da-DK" dirty="0">
              <a:solidFill>
                <a:prstClr val="black"/>
              </a:solidFill>
              <a:latin typeface="Calibri"/>
            </a:endParaRPr>
          </a:p>
        </p:txBody>
      </p:sp>
    </p:spTree>
    <p:extLst>
      <p:ext uri="{BB962C8B-B14F-4D97-AF65-F5344CB8AC3E}">
        <p14:creationId xmlns:p14="http://schemas.microsoft.com/office/powerpoint/2010/main" val="18639938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Forslag til øvelse, hvis der er flere foreninger samlet:</a:t>
            </a:r>
          </a:p>
          <a:p>
            <a:r>
              <a:rPr lang="da-DK" dirty="0"/>
              <a:t>Tjek din sidemands hjemmeside:</a:t>
            </a:r>
          </a:p>
          <a:p>
            <a:r>
              <a:rPr lang="da-DK" dirty="0"/>
              <a:t>Du er forælder. Din dreng på 8 år taler om at starte i foreningen. </a:t>
            </a:r>
          </a:p>
          <a:p>
            <a:r>
              <a:rPr lang="da-DK" dirty="0"/>
              <a:t>I undersøger muligheden sammen. Han har ikke før dyrket idræt.</a:t>
            </a:r>
          </a:p>
          <a:p>
            <a:pPr>
              <a:buClr>
                <a:srgbClr val="642882"/>
              </a:buClr>
            </a:pPr>
            <a:endParaRPr lang="da-DK" dirty="0"/>
          </a:p>
          <a:p>
            <a:pPr marL="414786" indent="-414786">
              <a:buClr>
                <a:srgbClr val="642882"/>
              </a:buClr>
              <a:buFont typeface="Wingdings" panose="05000000000000000000" pitchFamily="2" charset="2"/>
              <a:buChar char="§"/>
            </a:pPr>
            <a:r>
              <a:rPr lang="da-DK" dirty="0"/>
              <a:t>Hvad ser du, når du kommer ind på siden?</a:t>
            </a:r>
          </a:p>
          <a:p>
            <a:pPr>
              <a:buClr>
                <a:srgbClr val="642882"/>
              </a:buClr>
            </a:pPr>
            <a:endParaRPr lang="da-DK" dirty="0"/>
          </a:p>
          <a:p>
            <a:pPr marL="414786" indent="-414786">
              <a:buClr>
                <a:srgbClr val="642882"/>
              </a:buClr>
              <a:buFont typeface="Wingdings" panose="05000000000000000000" pitchFamily="2" charset="2"/>
              <a:buChar char="§"/>
            </a:pPr>
            <a:r>
              <a:rPr lang="da-DK" dirty="0"/>
              <a:t>Bliver I motiverede for at dukke op?  </a:t>
            </a:r>
          </a:p>
          <a:p>
            <a:pPr>
              <a:buClr>
                <a:srgbClr val="642882"/>
              </a:buClr>
            </a:pPr>
            <a:r>
              <a:rPr lang="da-DK" dirty="0"/>
              <a:t>                                          </a:t>
            </a:r>
          </a:p>
          <a:p>
            <a:pPr marL="414786" indent="-414786">
              <a:buClr>
                <a:srgbClr val="642882"/>
              </a:buClr>
              <a:buFont typeface="Wingdings" panose="05000000000000000000" pitchFamily="2" charset="2"/>
              <a:buChar char="§"/>
            </a:pPr>
            <a:r>
              <a:rPr lang="da-DK" dirty="0"/>
              <a:t>Er det let at finde svar?</a:t>
            </a:r>
          </a:p>
          <a:p>
            <a:br>
              <a:rPr lang="da-DK" dirty="0"/>
            </a:br>
            <a:endParaRPr lang="da-DK" baseline="0" dirty="0"/>
          </a:p>
          <a:p>
            <a:endParaRPr lang="da-DK" baseline="0" dirty="0"/>
          </a:p>
        </p:txBody>
      </p:sp>
      <p:sp>
        <p:nvSpPr>
          <p:cNvPr id="4" name="Pladsholder til slidenummer 3"/>
          <p:cNvSpPr>
            <a:spLocks noGrp="1"/>
          </p:cNvSpPr>
          <p:nvPr>
            <p:ph type="sldNum" sz="quarter" idx="10"/>
          </p:nvPr>
        </p:nvSpPr>
        <p:spPr/>
        <p:txBody>
          <a:bodyPr/>
          <a:lstStyle/>
          <a:p>
            <a:fld id="{962C4458-214A-4EE1-BB7B-00EA9FD3640E}" type="slidenum">
              <a:rPr lang="da-DK" smtClean="0"/>
              <a:t>19</a:t>
            </a:fld>
            <a:endParaRPr lang="da-DK" dirty="0"/>
          </a:p>
        </p:txBody>
      </p:sp>
    </p:spTree>
    <p:extLst>
      <p:ext uri="{BB962C8B-B14F-4D97-AF65-F5344CB8AC3E}">
        <p14:creationId xmlns:p14="http://schemas.microsoft.com/office/powerpoint/2010/main" val="33399993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Som ny har man mange spørgsmål:</a:t>
            </a:r>
          </a:p>
          <a:p>
            <a:pPr marL="414786" indent="-414786">
              <a:buFont typeface="Wingdings" panose="05000000000000000000" pitchFamily="2" charset="2"/>
              <a:buChar char="§"/>
            </a:pPr>
            <a:r>
              <a:rPr lang="da-DK" b="0" i="0" dirty="0">
                <a:solidFill>
                  <a:srgbClr val="000000"/>
                </a:solidFill>
                <a:effectLst/>
                <a:latin typeface="+mj-lt"/>
              </a:rPr>
              <a:t>Hvilket niveau er de andre på, kan jeg mon følge med?</a:t>
            </a:r>
          </a:p>
          <a:p>
            <a:pPr marL="414786" indent="-414786">
              <a:buFont typeface="Wingdings" panose="05000000000000000000" pitchFamily="2" charset="2"/>
              <a:buChar char="§"/>
            </a:pPr>
            <a:r>
              <a:rPr lang="da-DK" b="0" i="0" dirty="0">
                <a:solidFill>
                  <a:srgbClr val="000000"/>
                </a:solidFill>
                <a:effectLst/>
                <a:latin typeface="+mj-lt"/>
              </a:rPr>
              <a:t>Hvordan finder jeg rundt?</a:t>
            </a:r>
          </a:p>
          <a:p>
            <a:pPr marL="414786" indent="-414786">
              <a:buFont typeface="Wingdings" panose="05000000000000000000" pitchFamily="2" charset="2"/>
              <a:buChar char="§"/>
            </a:pPr>
            <a:r>
              <a:rPr lang="da-DK" b="0" i="0" dirty="0">
                <a:solidFill>
                  <a:srgbClr val="000000"/>
                </a:solidFill>
                <a:effectLst/>
                <a:latin typeface="+mj-lt"/>
              </a:rPr>
              <a:t>Kan jeg ringe til nogen, hvis jeg ikke kan finde vej?</a:t>
            </a:r>
          </a:p>
          <a:p>
            <a:pPr marL="414786" indent="-414786">
              <a:buFont typeface="Wingdings" panose="05000000000000000000" pitchFamily="2" charset="2"/>
              <a:buChar char="§"/>
            </a:pPr>
            <a:r>
              <a:rPr lang="da-DK" b="0" i="0" dirty="0">
                <a:solidFill>
                  <a:srgbClr val="000000"/>
                </a:solidFill>
                <a:effectLst/>
                <a:latin typeface="+mj-lt"/>
              </a:rPr>
              <a:t>Er der noget særligt træningstøj, jeg skal have på, så jeg ikke skiller mig ud?</a:t>
            </a:r>
            <a:endParaRPr lang="da-DK" dirty="0"/>
          </a:p>
          <a:p>
            <a:endParaRPr lang="da-DK" dirty="0"/>
          </a:p>
          <a:p>
            <a:r>
              <a:rPr lang="da-DK" dirty="0"/>
              <a:t>Hvilken</a:t>
            </a:r>
            <a:r>
              <a:rPr lang="da-DK" baseline="0" dirty="0"/>
              <a:t> information er I synlige omkring? (Hvad er vigtigt at få at vide når man er </a:t>
            </a:r>
            <a:r>
              <a:rPr lang="da-DK" u="sng" baseline="0" dirty="0"/>
              <a:t>helt</a:t>
            </a:r>
            <a:r>
              <a:rPr lang="da-DK" baseline="0" dirty="0"/>
              <a:t> ny?)</a:t>
            </a:r>
            <a:endParaRPr lang="da-DK" dirty="0"/>
          </a:p>
          <a:p>
            <a:endParaRPr lang="da-DK" dirty="0"/>
          </a:p>
          <a:p>
            <a:r>
              <a:rPr lang="da-DK" dirty="0"/>
              <a:t>Hvem: Nybegyndere, øvede,</a:t>
            </a:r>
            <a:r>
              <a:rPr lang="da-DK" baseline="0" dirty="0"/>
              <a:t> alder, køn, niveau</a:t>
            </a:r>
          </a:p>
          <a:p>
            <a:r>
              <a:rPr lang="da-DK" baseline="0" dirty="0"/>
              <a:t>Hvilken: Hvad indebærer træningen f.eks.?</a:t>
            </a:r>
          </a:p>
          <a:p>
            <a:r>
              <a:rPr lang="da-DK" baseline="0" dirty="0"/>
              <a:t>Hvor og hvornår: Adresse – er det nemt at finde frem til selve salen eller hallen – skal man bruge en kode for at komme ind?</a:t>
            </a:r>
          </a:p>
          <a:p>
            <a:r>
              <a:rPr lang="da-DK" baseline="0" dirty="0"/>
              <a:t>Hvad: Skal jeg have mit eget udstyr med? Og hvilken påklædning?</a:t>
            </a:r>
          </a:p>
          <a:p>
            <a:r>
              <a:rPr lang="da-DK" baseline="0" dirty="0"/>
              <a:t>Hvordan: Kan jeg bare dukke op eller skal jeg skrive til nogen inden? Kom bare og prøv et par gange om det er noget for dig. Hvis du skal tilmelde dig, så gør det her…</a:t>
            </a:r>
          </a:p>
          <a:p>
            <a:r>
              <a:rPr lang="da-DK" baseline="0" dirty="0"/>
              <a:t>Hvem: Kontaktoplysninger, telefonnummer – vigtigt!</a:t>
            </a:r>
          </a:p>
          <a:p>
            <a:endParaRPr lang="da-DK" dirty="0"/>
          </a:p>
        </p:txBody>
      </p:sp>
      <p:sp>
        <p:nvSpPr>
          <p:cNvPr id="4" name="Pladsholder til slidenummer 3"/>
          <p:cNvSpPr>
            <a:spLocks noGrp="1"/>
          </p:cNvSpPr>
          <p:nvPr>
            <p:ph type="sldNum" sz="quarter" idx="10"/>
          </p:nvPr>
        </p:nvSpPr>
        <p:spPr/>
        <p:txBody>
          <a:bodyPr/>
          <a:lstStyle/>
          <a:p>
            <a:fld id="{962C4458-214A-4EE1-BB7B-00EA9FD3640E}" type="slidenum">
              <a:rPr lang="da-DK" smtClean="0"/>
              <a:t>20</a:t>
            </a:fld>
            <a:endParaRPr lang="da-DK" dirty="0"/>
          </a:p>
        </p:txBody>
      </p:sp>
    </p:spTree>
    <p:extLst>
      <p:ext uri="{BB962C8B-B14F-4D97-AF65-F5344CB8AC3E}">
        <p14:creationId xmlns:p14="http://schemas.microsoft.com/office/powerpoint/2010/main" val="12209477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Husk at hvad vi tager for givet er helt ny viden for nye medlemmer </a:t>
            </a:r>
          </a:p>
          <a:p>
            <a:r>
              <a:rPr lang="da-DK" dirty="0"/>
              <a:t>Husk at der i proceshæftet: Forstør og forstærk fællesskabet ligger et eksempel på et velkomstbrev til inspiration</a:t>
            </a:r>
          </a:p>
        </p:txBody>
      </p:sp>
      <p:sp>
        <p:nvSpPr>
          <p:cNvPr id="4" name="Pladsholder til slidenummer 3"/>
          <p:cNvSpPr>
            <a:spLocks noGrp="1"/>
          </p:cNvSpPr>
          <p:nvPr>
            <p:ph type="sldNum" sz="quarter" idx="5"/>
          </p:nvPr>
        </p:nvSpPr>
        <p:spPr/>
        <p:txBody>
          <a:bodyPr/>
          <a:lstStyle/>
          <a:p>
            <a:fld id="{962C4458-214A-4EE1-BB7B-00EA9FD3640E}" type="slidenum">
              <a:rPr lang="da-DK" smtClean="0"/>
              <a:t>21</a:t>
            </a:fld>
            <a:endParaRPr lang="da-DK" dirty="0"/>
          </a:p>
        </p:txBody>
      </p:sp>
    </p:spTree>
    <p:extLst>
      <p:ext uri="{BB962C8B-B14F-4D97-AF65-F5344CB8AC3E}">
        <p14:creationId xmlns:p14="http://schemas.microsoft.com/office/powerpoint/2010/main" val="16830413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Tag gerne imod nye udenfor. Hallen eller mødestedet kan være svært at finde for en ny.</a:t>
            </a:r>
          </a:p>
          <a:p>
            <a:endParaRPr lang="da-DK" dirty="0"/>
          </a:p>
          <a:p>
            <a:r>
              <a:rPr lang="da-DK" dirty="0"/>
              <a:t>Udpeg en velkomstvært: Alle har et ansvar for at tage godt imod nye, MEN det er en god idé med en enkelt, der har et særligt fokus på at hjælpe nye til rette.</a:t>
            </a:r>
          </a:p>
          <a:p>
            <a:endParaRPr lang="da-DK" dirty="0"/>
          </a:p>
          <a:p>
            <a:r>
              <a:rPr lang="da-DK" dirty="0"/>
              <a:t>Fortæl om ”plejer” og hvilke uskrevne regler I har, som kan være svært for nye at orientere sig omkring.</a:t>
            </a:r>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22</a:t>
            </a:fld>
            <a:endParaRPr lang="da-DK" dirty="0"/>
          </a:p>
        </p:txBody>
      </p:sp>
    </p:spTree>
    <p:extLst>
      <p:ext uri="{BB962C8B-B14F-4D97-AF65-F5344CB8AC3E}">
        <p14:creationId xmlns:p14="http://schemas.microsoft.com/office/powerpoint/2010/main" val="9199868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23</a:t>
            </a:fld>
            <a:endParaRPr lang="da-DK" dirty="0"/>
          </a:p>
        </p:txBody>
      </p:sp>
    </p:spTree>
    <p:extLst>
      <p:ext uri="{BB962C8B-B14F-4D97-AF65-F5344CB8AC3E}">
        <p14:creationId xmlns:p14="http://schemas.microsoft.com/office/powerpoint/2010/main" val="2505187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10"/>
          </p:nvPr>
        </p:nvSpPr>
        <p:spPr/>
        <p:txBody>
          <a:bodyPr/>
          <a:lstStyle/>
          <a:p>
            <a:fld id="{962C4458-214A-4EE1-BB7B-00EA9FD3640E}" type="slidenum">
              <a:rPr lang="da-DK" smtClean="0"/>
              <a:t>24</a:t>
            </a:fld>
            <a:endParaRPr lang="da-DK" dirty="0"/>
          </a:p>
        </p:txBody>
      </p:sp>
    </p:spTree>
    <p:extLst>
      <p:ext uri="{BB962C8B-B14F-4D97-AF65-F5344CB8AC3E}">
        <p14:creationId xmlns:p14="http://schemas.microsoft.com/office/powerpoint/2010/main" val="14735940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Det er vigtigt at klæde </a:t>
            </a:r>
            <a:r>
              <a:rPr lang="da-DK" dirty="0" err="1"/>
              <a:t>buddyen</a:t>
            </a:r>
            <a:r>
              <a:rPr lang="da-DK" dirty="0"/>
              <a:t> på, ift. hvilken forventning der er til rollen som </a:t>
            </a:r>
            <a:r>
              <a:rPr lang="da-DK" dirty="0" err="1"/>
              <a:t>buddy</a:t>
            </a:r>
            <a:r>
              <a:rPr lang="da-DK" dirty="0"/>
              <a:t>. </a:t>
            </a:r>
            <a:br>
              <a:rPr lang="da-DK" dirty="0"/>
            </a:br>
            <a:r>
              <a:rPr lang="da-DK" dirty="0"/>
              <a:t>Forventningen kan fx være, at man er smilende, snaksaglig, sørger for at den nye ved hvad der foregår, </a:t>
            </a:r>
            <a:r>
              <a:rPr lang="da-DK" dirty="0" err="1"/>
              <a:t>checker</a:t>
            </a:r>
            <a:r>
              <a:rPr lang="da-DK" dirty="0"/>
              <a:t> ind med den nye og rækker ud og tager den nye med i forskellige kontekster. </a:t>
            </a:r>
            <a:br>
              <a:rPr lang="da-DK" dirty="0"/>
            </a:br>
            <a:endParaRPr lang="da-DK" dirty="0"/>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25</a:t>
            </a:fld>
            <a:endParaRPr lang="da-DK" dirty="0"/>
          </a:p>
        </p:txBody>
      </p:sp>
    </p:spTree>
    <p:extLst>
      <p:ext uri="{BB962C8B-B14F-4D97-AF65-F5344CB8AC3E}">
        <p14:creationId xmlns:p14="http://schemas.microsoft.com/office/powerpoint/2010/main" val="26912975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26</a:t>
            </a:fld>
            <a:endParaRPr lang="da-DK" dirty="0"/>
          </a:p>
        </p:txBody>
      </p:sp>
    </p:spTree>
    <p:extLst>
      <p:ext uri="{BB962C8B-B14F-4D97-AF65-F5344CB8AC3E}">
        <p14:creationId xmlns:p14="http://schemas.microsoft.com/office/powerpoint/2010/main" val="35647279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Det er helt okay at følge op på nye, også selvom de ikke kommer igen. </a:t>
            </a:r>
          </a:p>
          <a:p>
            <a:r>
              <a:rPr lang="da-DK" dirty="0"/>
              <a:t>Som forening kan man lærer meget af hvad nye oplevede i foreningen </a:t>
            </a:r>
          </a:p>
        </p:txBody>
      </p:sp>
      <p:sp>
        <p:nvSpPr>
          <p:cNvPr id="4" name="Pladsholder til slidenummer 3"/>
          <p:cNvSpPr>
            <a:spLocks noGrp="1"/>
          </p:cNvSpPr>
          <p:nvPr>
            <p:ph type="sldNum" sz="quarter" idx="5"/>
          </p:nvPr>
        </p:nvSpPr>
        <p:spPr/>
        <p:txBody>
          <a:bodyPr/>
          <a:lstStyle/>
          <a:p>
            <a:fld id="{962C4458-214A-4EE1-BB7B-00EA9FD3640E}" type="slidenum">
              <a:rPr lang="da-DK" smtClean="0"/>
              <a:t>27</a:t>
            </a:fld>
            <a:endParaRPr lang="da-DK" dirty="0"/>
          </a:p>
        </p:txBody>
      </p:sp>
    </p:spTree>
    <p:extLst>
      <p:ext uri="{BB962C8B-B14F-4D97-AF65-F5344CB8AC3E}">
        <p14:creationId xmlns:p14="http://schemas.microsoft.com/office/powerpoint/2010/main" val="31824682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Det er rigtig godt at have en fast procedure for at byde nye varmt velkommen. Næste skridt er at sikre, at der er en god kultur, der sikre, at man har lyst til at komme igen efter buddyordningen er holdt op.</a:t>
            </a:r>
            <a:br>
              <a:rPr lang="da-DK" dirty="0"/>
            </a:br>
            <a:endParaRPr lang="da-DK" dirty="0"/>
          </a:p>
          <a:p>
            <a:r>
              <a:rPr lang="da-DK" sz="1800" dirty="0">
                <a:effectLst/>
                <a:latin typeface="Aptos" panose="020B0004020202020204" pitchFamily="34" charset="0"/>
                <a:ea typeface="Aptos" panose="020B0004020202020204" pitchFamily="34" charset="0"/>
                <a:cs typeface="Times New Roman" panose="02020603050405020304" pitchFamily="18" charset="0"/>
              </a:rPr>
              <a:t>Vi skal tage ansvar for fællesskabet og sætte fokus på hvordan vi skaber de bedste rammer ? </a:t>
            </a:r>
            <a:endParaRPr lang="da-DK" dirty="0"/>
          </a:p>
          <a:p>
            <a:r>
              <a:rPr lang="da-DK" dirty="0"/>
              <a:t> </a:t>
            </a:r>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28</a:t>
            </a:fld>
            <a:endParaRPr lang="da-DK" dirty="0"/>
          </a:p>
        </p:txBody>
      </p:sp>
    </p:spTree>
    <p:extLst>
      <p:ext uri="{BB962C8B-B14F-4D97-AF65-F5344CB8AC3E}">
        <p14:creationId xmlns:p14="http://schemas.microsoft.com/office/powerpoint/2010/main" val="14121734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9632E-7D08-8B6F-523E-11BA081F4B0A}"/>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E1B59169-3A6B-8D3C-E45D-569CFEC594D4}"/>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DB9EEE8D-897E-9860-F178-6C9E231BC67C}"/>
              </a:ext>
            </a:extLst>
          </p:cNvPr>
          <p:cNvSpPr>
            <a:spLocks noGrp="1"/>
          </p:cNvSpPr>
          <p:nvPr>
            <p:ph type="body" idx="1"/>
          </p:nvPr>
        </p:nvSpPr>
        <p:spPr/>
        <p:txBody>
          <a:bodyPr/>
          <a:lstStyle/>
          <a:p>
            <a:endParaRPr lang="da-DK" baseline="0" dirty="0"/>
          </a:p>
          <a:p>
            <a:endParaRPr lang="da-DK" baseline="0" dirty="0"/>
          </a:p>
          <a:p>
            <a:r>
              <a:rPr lang="da-DK" sz="1800" dirty="0">
                <a:effectLst/>
                <a:latin typeface="Aptos" panose="020B0004020202020204" pitchFamily="34" charset="0"/>
                <a:ea typeface="Aptos" panose="020B0004020202020204" pitchFamily="34" charset="0"/>
                <a:cs typeface="Times New Roman" panose="02020603050405020304" pitchFamily="18" charset="0"/>
              </a:rPr>
              <a:t>Vi skal turde at tage ansvar for fællesskabet og sætte fokus på hvordan vi skaber de bedste rammer ? </a:t>
            </a:r>
            <a:endParaRPr lang="da-DK" baseline="0" dirty="0"/>
          </a:p>
          <a:p>
            <a:endParaRPr lang="da-DK" dirty="0"/>
          </a:p>
        </p:txBody>
      </p:sp>
      <p:sp>
        <p:nvSpPr>
          <p:cNvPr id="4" name="Pladsholder til slidenummer 3">
            <a:extLst>
              <a:ext uri="{FF2B5EF4-FFF2-40B4-BE49-F238E27FC236}">
                <a16:creationId xmlns:a16="http://schemas.microsoft.com/office/drawing/2014/main" id="{B89FA22A-1858-04EE-661A-F799E4F98C91}"/>
              </a:ext>
            </a:extLst>
          </p:cNvPr>
          <p:cNvSpPr>
            <a:spLocks noGrp="1"/>
          </p:cNvSpPr>
          <p:nvPr>
            <p:ph type="sldNum" sz="quarter" idx="10"/>
          </p:nvPr>
        </p:nvSpPr>
        <p:spPr/>
        <p:txBody>
          <a:bodyPr/>
          <a:lstStyle/>
          <a:p>
            <a:fld id="{962C4458-214A-4EE1-BB7B-00EA9FD3640E}" type="slidenum">
              <a:rPr lang="da-DK" smtClean="0"/>
              <a:t>29</a:t>
            </a:fld>
            <a:endParaRPr lang="da-DK" dirty="0"/>
          </a:p>
        </p:txBody>
      </p:sp>
    </p:spTree>
    <p:extLst>
      <p:ext uri="{BB962C8B-B14F-4D97-AF65-F5344CB8AC3E}">
        <p14:creationId xmlns:p14="http://schemas.microsoft.com/office/powerpoint/2010/main" val="40892933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https://www.youtube.com/playlist?list=PL1YW6SXYGBuvtvZoCoU97RMOm448gNmqZ</a:t>
            </a:r>
          </a:p>
          <a:p>
            <a:endParaRPr lang="da-DK" dirty="0"/>
          </a:p>
          <a:p>
            <a:r>
              <a:rPr lang="da-DK" dirty="0"/>
              <a:t>https://traenerguidenapp.dgi.dk/guide/unge/exercises-overview/Styrk%20trivslen?sortBy=Titel</a:t>
            </a:r>
          </a:p>
        </p:txBody>
      </p:sp>
      <p:sp>
        <p:nvSpPr>
          <p:cNvPr id="4" name="Pladsholder til slidenummer 3"/>
          <p:cNvSpPr>
            <a:spLocks noGrp="1"/>
          </p:cNvSpPr>
          <p:nvPr>
            <p:ph type="sldNum" sz="quarter" idx="5"/>
          </p:nvPr>
        </p:nvSpPr>
        <p:spPr/>
        <p:txBody>
          <a:bodyPr/>
          <a:lstStyle/>
          <a:p>
            <a:fld id="{962C4458-214A-4EE1-BB7B-00EA9FD3640E}" type="slidenum">
              <a:rPr lang="da-DK" smtClean="0"/>
              <a:t>30</a:t>
            </a:fld>
            <a:endParaRPr lang="da-DK" dirty="0"/>
          </a:p>
        </p:txBody>
      </p:sp>
    </p:spTree>
    <p:extLst>
      <p:ext uri="{BB962C8B-B14F-4D97-AF65-F5344CB8AC3E}">
        <p14:creationId xmlns:p14="http://schemas.microsoft.com/office/powerpoint/2010/main" val="26561159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200" dirty="0"/>
              <a:t>Mental </a:t>
            </a:r>
            <a:r>
              <a:rPr lang="en-GB" sz="1200" dirty="0" err="1"/>
              <a:t>sundhed</a:t>
            </a:r>
            <a:r>
              <a:rPr lang="en-GB" sz="1200" dirty="0"/>
              <a:t> er </a:t>
            </a:r>
            <a:r>
              <a:rPr lang="en-GB" sz="1200" dirty="0" err="1"/>
              <a:t>noget</a:t>
            </a:r>
            <a:r>
              <a:rPr lang="en-GB" sz="1200" dirty="0"/>
              <a:t>, vi </a:t>
            </a:r>
            <a:r>
              <a:rPr lang="en-GB" sz="1200" dirty="0" err="1"/>
              <a:t>skaber</a:t>
            </a:r>
            <a:r>
              <a:rPr lang="en-GB" sz="1200" dirty="0"/>
              <a:t> </a:t>
            </a:r>
            <a:r>
              <a:rPr lang="en-GB" sz="1200" dirty="0" err="1"/>
              <a:t>sammen</a:t>
            </a:r>
            <a:endParaRPr lang="en-GB" sz="1200" dirty="0"/>
          </a:p>
          <a:p>
            <a:r>
              <a:rPr lang="en-GB" sz="1200" dirty="0" err="1"/>
              <a:t>Fokus</a:t>
            </a:r>
            <a:r>
              <a:rPr lang="en-GB" sz="1200" dirty="0"/>
              <a:t> </a:t>
            </a:r>
            <a:r>
              <a:rPr lang="en-GB" sz="1200" dirty="0" err="1"/>
              <a:t>på</a:t>
            </a:r>
            <a:r>
              <a:rPr lang="en-GB" sz="1200" dirty="0"/>
              <a:t> mental </a:t>
            </a:r>
            <a:r>
              <a:rPr lang="en-GB" sz="1200" dirty="0" err="1"/>
              <a:t>sundhedsfremme</a:t>
            </a:r>
            <a:endParaRPr lang="en-GB" sz="1200" dirty="0"/>
          </a:p>
          <a:p>
            <a:r>
              <a:rPr lang="en-GB" sz="1200" dirty="0"/>
              <a:t>ABC-</a:t>
            </a:r>
            <a:r>
              <a:rPr lang="en-GB" sz="1200" dirty="0" err="1"/>
              <a:t>budskaberne</a:t>
            </a:r>
            <a:r>
              <a:rPr lang="en-GB" sz="1200" dirty="0"/>
              <a:t> og </a:t>
            </a:r>
            <a:r>
              <a:rPr lang="en-GB" sz="1200" dirty="0" err="1"/>
              <a:t>mikrohandlinger</a:t>
            </a:r>
            <a:endParaRPr lang="en-GB" sz="1200" dirty="0"/>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32</a:t>
            </a:fld>
            <a:endParaRPr lang="da-DK" dirty="0"/>
          </a:p>
        </p:txBody>
      </p:sp>
    </p:spTree>
    <p:extLst>
      <p:ext uri="{BB962C8B-B14F-4D97-AF65-F5344CB8AC3E}">
        <p14:creationId xmlns:p14="http://schemas.microsoft.com/office/powerpoint/2010/main" val="12326945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9436F85-577F-4A92-A47F-D540A2BCC82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5202042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11.svg"/><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GI Grafisk forside">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CD87C4A8-D4A6-EBBA-EF91-B99267E03FC6}"/>
              </a:ext>
            </a:extLst>
          </p:cNvPr>
          <p:cNvSpPr/>
          <p:nvPr userDrawn="1"/>
        </p:nvSpPr>
        <p:spPr>
          <a:xfrm>
            <a:off x="0" y="6160957"/>
            <a:ext cx="12192000" cy="712033"/>
          </a:xfrm>
          <a:prstGeom prst="rect">
            <a:avLst/>
          </a:prstGeom>
          <a:solidFill>
            <a:schemeClr val="bg1"/>
          </a:solidFill>
          <a:ln w="3549" cap="flat">
            <a:noFill/>
            <a:prstDash val="solid"/>
            <a:miter/>
          </a:ln>
        </p:spPr>
        <p:txBody>
          <a:bodyPr rtlCol="0" anchor="ctr"/>
          <a:lstStyle/>
          <a:p>
            <a:pPr algn="l"/>
            <a:endParaRPr lang="da-DK"/>
          </a:p>
        </p:txBody>
      </p:sp>
      <p:sp>
        <p:nvSpPr>
          <p:cNvPr id="5" name="Rektangel 4">
            <a:extLst>
              <a:ext uri="{FF2B5EF4-FFF2-40B4-BE49-F238E27FC236}">
                <a16:creationId xmlns:a16="http://schemas.microsoft.com/office/drawing/2014/main" id="{CCC1C746-0A49-DCE1-4D88-244696CAE2D3}"/>
              </a:ext>
            </a:extLst>
          </p:cNvPr>
          <p:cNvSpPr/>
          <p:nvPr userDrawn="1"/>
        </p:nvSpPr>
        <p:spPr>
          <a:xfrm>
            <a:off x="0" y="0"/>
            <a:ext cx="12192000" cy="6858000"/>
          </a:xfrm>
          <a:prstGeom prst="rect">
            <a:avLst/>
          </a:prstGeom>
          <a:solidFill>
            <a:schemeClr val="accent1">
              <a:alpha val="80000"/>
            </a:schemeClr>
          </a:solidFill>
          <a:ln w="3549" cap="flat">
            <a:noFill/>
            <a:prstDash val="solid"/>
            <a:miter/>
          </a:ln>
        </p:spPr>
        <p:txBody>
          <a:bodyPr rtlCol="0" anchor="ctr"/>
          <a:lstStyle/>
          <a:p>
            <a:pPr algn="l"/>
            <a:endParaRPr lang="da-DK"/>
          </a:p>
        </p:txBody>
      </p:sp>
      <p:pic>
        <p:nvPicPr>
          <p:cNvPr id="3" name="Grafik 2">
            <a:extLst>
              <a:ext uri="{FF2B5EF4-FFF2-40B4-BE49-F238E27FC236}">
                <a16:creationId xmlns:a16="http://schemas.microsoft.com/office/drawing/2014/main" id="{38C4A2C0-D8DC-2B9B-D645-88389156A23D}"/>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6040" b="1466"/>
          <a:stretch/>
        </p:blipFill>
        <p:spPr>
          <a:xfrm>
            <a:off x="-1169043" y="-57875"/>
            <a:ext cx="13912770" cy="7130004"/>
          </a:xfrm>
          <a:prstGeom prst="rect">
            <a:avLst/>
          </a:prstGeom>
        </p:spPr>
      </p:pic>
      <p:sp>
        <p:nvSpPr>
          <p:cNvPr id="6" name="Rektangel 5">
            <a:extLst>
              <a:ext uri="{FF2B5EF4-FFF2-40B4-BE49-F238E27FC236}">
                <a16:creationId xmlns:a16="http://schemas.microsoft.com/office/drawing/2014/main" id="{CF175DDD-77EC-582A-0DB8-97A0B0EF6433}"/>
              </a:ext>
            </a:extLst>
          </p:cNvPr>
          <p:cNvSpPr/>
          <p:nvPr userDrawn="1"/>
        </p:nvSpPr>
        <p:spPr>
          <a:xfrm rot="10800000">
            <a:off x="2689412" y="0"/>
            <a:ext cx="9502588" cy="6858000"/>
          </a:xfrm>
          <a:prstGeom prst="rect">
            <a:avLst/>
          </a:prstGeom>
          <a:gradFill>
            <a:gsLst>
              <a:gs pos="0">
                <a:schemeClr val="accent1">
                  <a:lumMod val="100000"/>
                  <a:alpha val="0"/>
                </a:schemeClr>
              </a:gs>
              <a:gs pos="100000">
                <a:srgbClr val="323C5A"/>
              </a:gs>
            </a:gsLst>
            <a:lin ang="10800000" scaled="1"/>
          </a:gradFill>
          <a:ln w="3549" cap="flat">
            <a:noFill/>
            <a:prstDash val="solid"/>
            <a:miter/>
          </a:ln>
        </p:spPr>
        <p:txBody>
          <a:bodyPr rtlCol="0" anchor="ctr"/>
          <a:lstStyle/>
          <a:p>
            <a:pPr algn="l"/>
            <a:endParaRPr lang="da-DK"/>
          </a:p>
        </p:txBody>
      </p:sp>
      <p:sp>
        <p:nvSpPr>
          <p:cNvPr id="2" name="Grafik 8">
            <a:extLst>
              <a:ext uri="{FF2B5EF4-FFF2-40B4-BE49-F238E27FC236}">
                <a16:creationId xmlns:a16="http://schemas.microsoft.com/office/drawing/2014/main" id="{6D1709A9-4D7F-9D0F-E8C1-FDF19A36BE86}"/>
              </a:ext>
            </a:extLst>
          </p:cNvPr>
          <p:cNvSpPr>
            <a:spLocks/>
          </p:cNvSpPr>
          <p:nvPr userDrawn="1"/>
        </p:nvSpPr>
        <p:spPr>
          <a:xfrm>
            <a:off x="1807200" y="2380518"/>
            <a:ext cx="905073" cy="504000"/>
          </a:xfrm>
          <a:custGeom>
            <a:avLst/>
            <a:gdLst>
              <a:gd name="connsiteX0" fmla="*/ 0 w 905073"/>
              <a:gd name="connsiteY0" fmla="*/ 0 h 504000"/>
              <a:gd name="connsiteX1" fmla="*/ 0 w 905073"/>
              <a:gd name="connsiteY1" fmla="*/ 504000 h 504000"/>
              <a:gd name="connsiteX2" fmla="*/ 905073 w 905073"/>
              <a:gd name="connsiteY2" fmla="*/ 504000 h 504000"/>
              <a:gd name="connsiteX3" fmla="*/ 905073 w 905073"/>
              <a:gd name="connsiteY3" fmla="*/ 0 h 504000"/>
              <a:gd name="connsiteX4" fmla="*/ 0 w 905073"/>
              <a:gd name="connsiteY4" fmla="*/ 0 h 504000"/>
              <a:gd name="connsiteX5" fmla="*/ 610836 w 905073"/>
              <a:gd name="connsiteY5" fmla="*/ 212603 h 504000"/>
              <a:gd name="connsiteX6" fmla="*/ 529556 w 905073"/>
              <a:gd name="connsiteY6" fmla="*/ 195921 h 504000"/>
              <a:gd name="connsiteX7" fmla="*/ 447567 w 905073"/>
              <a:gd name="connsiteY7" fmla="*/ 253420 h 504000"/>
              <a:gd name="connsiteX8" fmla="*/ 502227 w 905073"/>
              <a:gd name="connsiteY8" fmla="*/ 311273 h 504000"/>
              <a:gd name="connsiteX9" fmla="*/ 514649 w 905073"/>
              <a:gd name="connsiteY9" fmla="*/ 310563 h 504000"/>
              <a:gd name="connsiteX10" fmla="*/ 526362 w 905073"/>
              <a:gd name="connsiteY10" fmla="*/ 250935 h 504000"/>
              <a:gd name="connsiteX11" fmla="*/ 603737 w 905073"/>
              <a:gd name="connsiteY11" fmla="*/ 250935 h 504000"/>
              <a:gd name="connsiteX12" fmla="*/ 582086 w 905073"/>
              <a:gd name="connsiteY12" fmla="*/ 362028 h 504000"/>
              <a:gd name="connsiteX13" fmla="*/ 480576 w 905073"/>
              <a:gd name="connsiteY13" fmla="*/ 381904 h 504000"/>
              <a:gd name="connsiteX14" fmla="*/ 362384 w 905073"/>
              <a:gd name="connsiteY14" fmla="*/ 311273 h 504000"/>
              <a:gd name="connsiteX15" fmla="*/ 220412 w 905073"/>
              <a:gd name="connsiteY15" fmla="*/ 377645 h 504000"/>
              <a:gd name="connsiteX16" fmla="*/ 97961 w 905073"/>
              <a:gd name="connsiteY16" fmla="*/ 377645 h 504000"/>
              <a:gd name="connsiteX17" fmla="*/ 146941 w 905073"/>
              <a:gd name="connsiteY17" fmla="*/ 125645 h 504000"/>
              <a:gd name="connsiteX18" fmla="*/ 269392 w 905073"/>
              <a:gd name="connsiteY18" fmla="*/ 125645 h 504000"/>
              <a:gd name="connsiteX19" fmla="*/ 385810 w 905073"/>
              <a:gd name="connsiteY19" fmla="*/ 193082 h 504000"/>
              <a:gd name="connsiteX20" fmla="*/ 544109 w 905073"/>
              <a:gd name="connsiteY20" fmla="*/ 121741 h 504000"/>
              <a:gd name="connsiteX21" fmla="*/ 625388 w 905073"/>
              <a:gd name="connsiteY21" fmla="*/ 139132 h 504000"/>
              <a:gd name="connsiteX22" fmla="*/ 610836 w 905073"/>
              <a:gd name="connsiteY22" fmla="*/ 212603 h 504000"/>
              <a:gd name="connsiteX23" fmla="*/ 755292 w 905073"/>
              <a:gd name="connsiteY23" fmla="*/ 378000 h 504000"/>
              <a:gd name="connsiteX24" fmla="*/ 666560 w 905073"/>
              <a:gd name="connsiteY24" fmla="*/ 378000 h 504000"/>
              <a:gd name="connsiteX25" fmla="*/ 715540 w 905073"/>
              <a:gd name="connsiteY25" fmla="*/ 125645 h 504000"/>
              <a:gd name="connsiteX26" fmla="*/ 804273 w 905073"/>
              <a:gd name="connsiteY26" fmla="*/ 125645 h 504000"/>
              <a:gd name="connsiteX27" fmla="*/ 755292 w 905073"/>
              <a:gd name="connsiteY27" fmla="*/ 378000 h 504000"/>
              <a:gd name="connsiteX28" fmla="*/ 301336 w 905073"/>
              <a:gd name="connsiteY28" fmla="*/ 252000 h 504000"/>
              <a:gd name="connsiteX29" fmla="*/ 229285 w 905073"/>
              <a:gd name="connsiteY29" fmla="*/ 309854 h 504000"/>
              <a:gd name="connsiteX30" fmla="*/ 196632 w 905073"/>
              <a:gd name="connsiteY30" fmla="*/ 309854 h 504000"/>
              <a:gd name="connsiteX31" fmla="*/ 218992 w 905073"/>
              <a:gd name="connsiteY31" fmla="*/ 193792 h 504000"/>
              <a:gd name="connsiteX32" fmla="*/ 251646 w 905073"/>
              <a:gd name="connsiteY32" fmla="*/ 193792 h 504000"/>
              <a:gd name="connsiteX33" fmla="*/ 301336 w 905073"/>
              <a:gd name="connsiteY33"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905073" h="504000">
                <a:moveTo>
                  <a:pt x="0" y="0"/>
                </a:moveTo>
                <a:lnTo>
                  <a:pt x="0" y="504000"/>
                </a:lnTo>
                <a:lnTo>
                  <a:pt x="905073" y="504000"/>
                </a:lnTo>
                <a:lnTo>
                  <a:pt x="905073" y="0"/>
                </a:lnTo>
                <a:lnTo>
                  <a:pt x="0" y="0"/>
                </a:lnTo>
                <a:close/>
                <a:moveTo>
                  <a:pt x="610836" y="212603"/>
                </a:moveTo>
                <a:cubicBezTo>
                  <a:pt x="610836" y="212603"/>
                  <a:pt x="570373" y="195921"/>
                  <a:pt x="529556" y="195921"/>
                </a:cubicBezTo>
                <a:cubicBezTo>
                  <a:pt x="478092" y="195921"/>
                  <a:pt x="454311" y="218992"/>
                  <a:pt x="447567" y="253420"/>
                </a:cubicBezTo>
                <a:cubicBezTo>
                  <a:pt x="440824" y="288913"/>
                  <a:pt x="455731" y="311273"/>
                  <a:pt x="502227" y="311273"/>
                </a:cubicBezTo>
                <a:cubicBezTo>
                  <a:pt x="506131" y="311273"/>
                  <a:pt x="510390" y="310918"/>
                  <a:pt x="514649" y="310563"/>
                </a:cubicBezTo>
                <a:lnTo>
                  <a:pt x="526362" y="250935"/>
                </a:lnTo>
                <a:lnTo>
                  <a:pt x="603737" y="250935"/>
                </a:lnTo>
                <a:lnTo>
                  <a:pt x="582086" y="362028"/>
                </a:lnTo>
                <a:cubicBezTo>
                  <a:pt x="552627" y="375516"/>
                  <a:pt x="512875" y="381904"/>
                  <a:pt x="480576" y="381904"/>
                </a:cubicBezTo>
                <a:cubicBezTo>
                  <a:pt x="408880" y="381904"/>
                  <a:pt x="375872" y="355285"/>
                  <a:pt x="362384" y="311273"/>
                </a:cubicBezTo>
                <a:cubicBezTo>
                  <a:pt x="333635" y="352800"/>
                  <a:pt x="283944" y="377645"/>
                  <a:pt x="220412" y="377645"/>
                </a:cubicBezTo>
                <a:lnTo>
                  <a:pt x="97961" y="377645"/>
                </a:lnTo>
                <a:lnTo>
                  <a:pt x="146941" y="125645"/>
                </a:lnTo>
                <a:lnTo>
                  <a:pt x="269392" y="125645"/>
                </a:lnTo>
                <a:cubicBezTo>
                  <a:pt x="333280" y="125645"/>
                  <a:pt x="373387" y="150845"/>
                  <a:pt x="385810" y="193082"/>
                </a:cubicBezTo>
                <a:cubicBezTo>
                  <a:pt x="418463" y="146586"/>
                  <a:pt x="467444" y="121741"/>
                  <a:pt x="544109" y="121741"/>
                </a:cubicBezTo>
                <a:cubicBezTo>
                  <a:pt x="573568" y="121741"/>
                  <a:pt x="606576" y="128839"/>
                  <a:pt x="625388" y="139132"/>
                </a:cubicBezTo>
                <a:lnTo>
                  <a:pt x="610836" y="212603"/>
                </a:lnTo>
                <a:close/>
                <a:moveTo>
                  <a:pt x="755292" y="378000"/>
                </a:moveTo>
                <a:lnTo>
                  <a:pt x="666560" y="378000"/>
                </a:lnTo>
                <a:lnTo>
                  <a:pt x="715540" y="125645"/>
                </a:lnTo>
                <a:lnTo>
                  <a:pt x="804273" y="125645"/>
                </a:lnTo>
                <a:lnTo>
                  <a:pt x="755292" y="378000"/>
                </a:lnTo>
                <a:close/>
                <a:moveTo>
                  <a:pt x="301336" y="252000"/>
                </a:moveTo>
                <a:cubicBezTo>
                  <a:pt x="294592" y="287138"/>
                  <a:pt x="267973" y="309854"/>
                  <a:pt x="229285" y="309854"/>
                </a:cubicBezTo>
                <a:lnTo>
                  <a:pt x="196632" y="309854"/>
                </a:lnTo>
                <a:lnTo>
                  <a:pt x="218992" y="193792"/>
                </a:lnTo>
                <a:lnTo>
                  <a:pt x="251646" y="193792"/>
                </a:lnTo>
                <a:cubicBezTo>
                  <a:pt x="290333" y="193792"/>
                  <a:pt x="308080" y="216152"/>
                  <a:pt x="301336" y="252000"/>
                </a:cubicBezTo>
                <a:close/>
              </a:path>
            </a:pathLst>
          </a:custGeom>
          <a:solidFill>
            <a:schemeClr val="bg1"/>
          </a:solidFill>
          <a:ln w="3549" cap="flat">
            <a:noFill/>
            <a:prstDash val="solid"/>
            <a:miter/>
          </a:ln>
        </p:spPr>
        <p:txBody>
          <a:bodyPr rtlCol="0" anchor="ctr"/>
          <a:lstStyle/>
          <a:p>
            <a:endParaRPr lang="da-DK"/>
          </a:p>
        </p:txBody>
      </p:sp>
      <p:sp>
        <p:nvSpPr>
          <p:cNvPr id="21" name="Pladsholder til tekst 20">
            <a:extLst>
              <a:ext uri="{FF2B5EF4-FFF2-40B4-BE49-F238E27FC236}">
                <a16:creationId xmlns:a16="http://schemas.microsoft.com/office/drawing/2014/main" id="{5E05FCAF-8CC4-5D11-00C0-9DA356644702}"/>
              </a:ext>
            </a:extLst>
          </p:cNvPr>
          <p:cNvSpPr>
            <a:spLocks noGrp="1"/>
          </p:cNvSpPr>
          <p:nvPr>
            <p:ph type="body" sz="quarter" idx="16" hasCustomPrompt="1"/>
          </p:nvPr>
        </p:nvSpPr>
        <p:spPr>
          <a:xfrm>
            <a:off x="2710800" y="2880000"/>
            <a:ext cx="9504000" cy="1703434"/>
          </a:xfrm>
          <a:blipFill>
            <a:blip r:embed="rId4" cstate="screen">
              <a:extLst>
                <a:ext uri="{28A0092B-C50C-407E-A947-70E740481C1C}">
                  <a14:useLocalDpi xmlns:a14="http://schemas.microsoft.com/office/drawing/2010/main"/>
                </a:ext>
              </a:extLst>
            </a:blip>
            <a:stretch>
              <a:fillRect/>
            </a:stretch>
          </a:blipFill>
        </p:spPr>
        <p:txBody>
          <a:bodyPr wrap="square" lIns="468000" tIns="468000" rIns="360000" bIns="396000">
            <a:spAutoFit/>
          </a:bodyPr>
          <a:lstStyle>
            <a:lvl1pPr algn="l" defTabSz="914400" rtl="0" eaLnBrk="1" latinLnBrk="0" hangingPunct="1">
              <a:lnSpc>
                <a:spcPct val="90000"/>
              </a:lnSpc>
              <a:spcBef>
                <a:spcPct val="0"/>
              </a:spcBef>
              <a:buNone/>
              <a:defRPr lang="da-DK" sz="6000" b="1" kern="1200" baseline="0" dirty="0" smtClean="0">
                <a:solidFill>
                  <a:schemeClr val="bg1"/>
                </a:solidFill>
                <a:latin typeface="Arial Black" panose="020B0A04020102020204" pitchFamily="34" charset="0"/>
                <a:ea typeface="+mj-ea"/>
                <a:cs typeface="Arial" panose="020B0604020202020204" pitchFamily="34" charset="0"/>
              </a:defRPr>
            </a:lvl1pPr>
            <a:lvl2pPr marL="457200" indent="0" algn="l" defTabSz="914400" rtl="0" eaLnBrk="1" latinLnBrk="0" hangingPunct="1">
              <a:lnSpc>
                <a:spcPct val="90000"/>
              </a:lnSpc>
              <a:spcBef>
                <a:spcPct val="0"/>
              </a:spcBef>
              <a:buNone/>
              <a:defRPr lang="da-DK" sz="6000" b="1" kern="1200" baseline="0" dirty="0" smtClean="0">
                <a:solidFill>
                  <a:schemeClr val="bg1"/>
                </a:solidFill>
                <a:latin typeface="Arial" panose="020B0604020202020204" pitchFamily="34" charset="0"/>
                <a:ea typeface="+mj-ea"/>
                <a:cs typeface="Arial" panose="020B0604020202020204" pitchFamily="34" charset="0"/>
              </a:defRPr>
            </a:lvl2pPr>
            <a:lvl3pPr marL="914400" indent="0" algn="l" defTabSz="914400" rtl="0" eaLnBrk="1" latinLnBrk="0" hangingPunct="1">
              <a:lnSpc>
                <a:spcPct val="90000"/>
              </a:lnSpc>
              <a:spcBef>
                <a:spcPct val="0"/>
              </a:spcBef>
              <a:buNone/>
              <a:defRPr lang="da-DK" sz="6000" b="1" kern="1200" baseline="0" dirty="0" smtClean="0">
                <a:solidFill>
                  <a:schemeClr val="bg1"/>
                </a:solidFill>
                <a:latin typeface="Arial" panose="020B0604020202020204" pitchFamily="34" charset="0"/>
                <a:ea typeface="+mj-ea"/>
                <a:cs typeface="Arial" panose="020B0604020202020204" pitchFamily="34" charset="0"/>
              </a:defRPr>
            </a:lvl3pPr>
            <a:lvl4pPr marL="1371600" indent="0" algn="l" defTabSz="914400" rtl="0" eaLnBrk="1" latinLnBrk="0" hangingPunct="1">
              <a:lnSpc>
                <a:spcPct val="90000"/>
              </a:lnSpc>
              <a:spcBef>
                <a:spcPct val="0"/>
              </a:spcBef>
              <a:buNone/>
              <a:defRPr lang="da-DK" sz="6000" b="1" kern="1200" baseline="0" dirty="0" smtClean="0">
                <a:solidFill>
                  <a:schemeClr val="bg1"/>
                </a:solidFill>
                <a:latin typeface="Arial" panose="020B0604020202020204" pitchFamily="34" charset="0"/>
                <a:ea typeface="+mj-ea"/>
                <a:cs typeface="Arial" panose="020B0604020202020204" pitchFamily="34" charset="0"/>
              </a:defRPr>
            </a:lvl4pPr>
            <a:lvl5pPr algn="l" defTabSz="914400" rtl="0" eaLnBrk="1" latinLnBrk="0" hangingPunct="1">
              <a:lnSpc>
                <a:spcPct val="90000"/>
              </a:lnSpc>
              <a:spcBef>
                <a:spcPct val="0"/>
              </a:spcBef>
              <a:buNone/>
              <a:defRPr lang="da-DK" sz="6000" b="1" kern="1200" baseline="0" dirty="0">
                <a:solidFill>
                  <a:schemeClr val="bg1"/>
                </a:solidFill>
                <a:latin typeface="Arial" panose="020B0604020202020204" pitchFamily="34" charset="0"/>
                <a:ea typeface="+mj-ea"/>
                <a:cs typeface="Arial" panose="020B0604020202020204" pitchFamily="34" charset="0"/>
              </a:defRPr>
            </a:lvl5pPr>
          </a:lstStyle>
          <a:p>
            <a:pPr lvl="0"/>
            <a:r>
              <a:rPr lang="da-DK" dirty="0"/>
              <a:t>Klik her for at skrive</a:t>
            </a:r>
          </a:p>
        </p:txBody>
      </p:sp>
      <p:sp>
        <p:nvSpPr>
          <p:cNvPr id="4" name="Pladsholder til tekst 11">
            <a:extLst>
              <a:ext uri="{FF2B5EF4-FFF2-40B4-BE49-F238E27FC236}">
                <a16:creationId xmlns:a16="http://schemas.microsoft.com/office/drawing/2014/main" id="{9C8CA918-DCA3-DF3A-A06F-0B78CFF72BFE}"/>
              </a:ext>
            </a:extLst>
          </p:cNvPr>
          <p:cNvSpPr>
            <a:spLocks noGrp="1"/>
          </p:cNvSpPr>
          <p:nvPr>
            <p:ph type="body" sz="quarter" idx="14" hasCustomPrompt="1"/>
          </p:nvPr>
        </p:nvSpPr>
        <p:spPr>
          <a:xfrm>
            <a:off x="2710800" y="2376000"/>
            <a:ext cx="9504000" cy="504000"/>
          </a:xfrm>
          <a:blipFill dpi="0" rotWithShape="1">
            <a:blip r:embed="rId5">
              <a:alphaModFix amt="60000"/>
            </a:blip>
            <a:srcRect/>
            <a:stretch>
              <a:fillRect/>
            </a:stretch>
          </a:blipFill>
        </p:spPr>
        <p:txBody>
          <a:bodyPr vert="horz" lIns="504000" tIns="0" rIns="468000" bIns="0" rtlCol="0" anchor="ctr" anchorCtr="0">
            <a:noAutofit/>
          </a:bodyPr>
          <a:lstStyle>
            <a:lvl1pPr>
              <a:defRPr lang="da-DK" sz="2000" b="0" dirty="0">
                <a:solidFill>
                  <a:schemeClr val="bg1"/>
                </a:solidFill>
                <a:latin typeface="Arial" panose="020B0604020202020204" pitchFamily="34" charset="0"/>
                <a:cs typeface="Arial" panose="020B0604020202020204" pitchFamily="34" charset="0"/>
              </a:defRPr>
            </a:lvl1pPr>
          </a:lstStyle>
          <a:p>
            <a:pPr marL="0" lvl="0" indent="0">
              <a:buNone/>
            </a:pPr>
            <a:r>
              <a:rPr lang="da-DK" dirty="0"/>
              <a:t>Klik her for at skrive tekst i en linje</a:t>
            </a:r>
          </a:p>
        </p:txBody>
      </p:sp>
    </p:spTree>
    <p:extLst>
      <p:ext uri="{BB962C8B-B14F-4D97-AF65-F5344CB8AC3E}">
        <p14:creationId xmlns:p14="http://schemas.microsoft.com/office/powerpoint/2010/main" val="2821123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Kapitel grafisk">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AB246412-0EB7-BE79-69CB-C2E03EB72AB8}"/>
              </a:ext>
            </a:extLst>
          </p:cNvPr>
          <p:cNvSpPr/>
          <p:nvPr userDrawn="1"/>
        </p:nvSpPr>
        <p:spPr>
          <a:xfrm>
            <a:off x="0" y="6160957"/>
            <a:ext cx="12192000" cy="712033"/>
          </a:xfrm>
          <a:prstGeom prst="rect">
            <a:avLst/>
          </a:prstGeom>
          <a:solidFill>
            <a:schemeClr val="bg1"/>
          </a:solidFill>
          <a:ln w="3549" cap="flat">
            <a:noFill/>
            <a:prstDash val="solid"/>
            <a:miter/>
          </a:ln>
        </p:spPr>
        <p:txBody>
          <a:bodyPr rtlCol="0" anchor="ctr"/>
          <a:lstStyle/>
          <a:p>
            <a:pPr algn="l"/>
            <a:endParaRPr lang="da-DK"/>
          </a:p>
        </p:txBody>
      </p:sp>
      <p:sp>
        <p:nvSpPr>
          <p:cNvPr id="6" name="Rektangel 5">
            <a:extLst>
              <a:ext uri="{FF2B5EF4-FFF2-40B4-BE49-F238E27FC236}">
                <a16:creationId xmlns:a16="http://schemas.microsoft.com/office/drawing/2014/main" id="{7CB53711-08C2-A545-9441-CBB375DA80A8}"/>
              </a:ext>
            </a:extLst>
          </p:cNvPr>
          <p:cNvSpPr/>
          <p:nvPr userDrawn="1"/>
        </p:nvSpPr>
        <p:spPr>
          <a:xfrm>
            <a:off x="0" y="0"/>
            <a:ext cx="12192000" cy="6858000"/>
          </a:xfrm>
          <a:prstGeom prst="rect">
            <a:avLst/>
          </a:prstGeom>
          <a:solidFill>
            <a:schemeClr val="accent1">
              <a:alpha val="80000"/>
            </a:schemeClr>
          </a:solidFill>
          <a:ln w="3549" cap="flat">
            <a:noFill/>
            <a:prstDash val="solid"/>
            <a:miter/>
          </a:ln>
        </p:spPr>
        <p:txBody>
          <a:bodyPr rtlCol="0" anchor="ctr"/>
          <a:lstStyle/>
          <a:p>
            <a:pPr algn="l"/>
            <a:endParaRPr lang="da-DK"/>
          </a:p>
        </p:txBody>
      </p:sp>
      <p:pic>
        <p:nvPicPr>
          <p:cNvPr id="5" name="Grafik 4">
            <a:extLst>
              <a:ext uri="{FF2B5EF4-FFF2-40B4-BE49-F238E27FC236}">
                <a16:creationId xmlns:a16="http://schemas.microsoft.com/office/drawing/2014/main" id="{95F32737-AA1E-02A1-87E9-04175C49D348}"/>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6040" b="1466"/>
          <a:stretch/>
        </p:blipFill>
        <p:spPr>
          <a:xfrm>
            <a:off x="-1169043" y="-57875"/>
            <a:ext cx="13912770" cy="7130004"/>
          </a:xfrm>
          <a:prstGeom prst="rect">
            <a:avLst/>
          </a:prstGeom>
        </p:spPr>
      </p:pic>
      <p:sp>
        <p:nvSpPr>
          <p:cNvPr id="4" name="Rektangel 3">
            <a:extLst>
              <a:ext uri="{FF2B5EF4-FFF2-40B4-BE49-F238E27FC236}">
                <a16:creationId xmlns:a16="http://schemas.microsoft.com/office/drawing/2014/main" id="{C9D30EB8-0830-F510-6D8D-95212D52CE82}"/>
              </a:ext>
            </a:extLst>
          </p:cNvPr>
          <p:cNvSpPr/>
          <p:nvPr userDrawn="1"/>
        </p:nvSpPr>
        <p:spPr>
          <a:xfrm rot="10800000">
            <a:off x="2689412" y="0"/>
            <a:ext cx="9502588" cy="6858000"/>
          </a:xfrm>
          <a:prstGeom prst="rect">
            <a:avLst/>
          </a:prstGeom>
          <a:gradFill>
            <a:gsLst>
              <a:gs pos="0">
                <a:schemeClr val="accent1">
                  <a:lumMod val="100000"/>
                  <a:alpha val="0"/>
                </a:schemeClr>
              </a:gs>
              <a:gs pos="100000">
                <a:srgbClr val="323C5A"/>
              </a:gs>
            </a:gsLst>
            <a:lin ang="10800000" scaled="1"/>
          </a:gradFill>
          <a:ln w="3549" cap="flat">
            <a:noFill/>
            <a:prstDash val="solid"/>
            <a:miter/>
          </a:ln>
        </p:spPr>
        <p:txBody>
          <a:bodyPr rtlCol="0" anchor="ctr"/>
          <a:lstStyle/>
          <a:p>
            <a:pPr algn="l"/>
            <a:endParaRPr lang="da-DK"/>
          </a:p>
        </p:txBody>
      </p:sp>
      <p:sp>
        <p:nvSpPr>
          <p:cNvPr id="3" name="Pladsholder til tekst 20">
            <a:extLst>
              <a:ext uri="{FF2B5EF4-FFF2-40B4-BE49-F238E27FC236}">
                <a16:creationId xmlns:a16="http://schemas.microsoft.com/office/drawing/2014/main" id="{23147B97-F48F-BB2A-7381-7CAC7B088160}"/>
              </a:ext>
            </a:extLst>
          </p:cNvPr>
          <p:cNvSpPr>
            <a:spLocks noGrp="1"/>
          </p:cNvSpPr>
          <p:nvPr>
            <p:ph type="body" sz="quarter" idx="16" hasCustomPrompt="1"/>
          </p:nvPr>
        </p:nvSpPr>
        <p:spPr>
          <a:xfrm>
            <a:off x="1080000" y="2789122"/>
            <a:ext cx="11112000" cy="1776137"/>
          </a:xfrm>
          <a:blipFill>
            <a:blip r:embed="rId4"/>
            <a:stretch>
              <a:fillRect/>
            </a:stretch>
          </a:blipFill>
        </p:spPr>
        <p:txBody>
          <a:bodyPr wrap="square" lIns="468000" tIns="468000" rIns="360000" bIns="468000" anchor="ctr" anchorCtr="0">
            <a:spAutoFit/>
          </a:bodyPr>
          <a:lstStyle>
            <a:lvl1pPr algn="l" defTabSz="914400" rtl="0" eaLnBrk="1" latinLnBrk="0" hangingPunct="1">
              <a:lnSpc>
                <a:spcPct val="90000"/>
              </a:lnSpc>
              <a:spcBef>
                <a:spcPct val="0"/>
              </a:spcBef>
              <a:buNone/>
              <a:defRPr lang="da-DK" sz="6000" b="1" kern="1200" baseline="0" dirty="0" smtClean="0">
                <a:solidFill>
                  <a:schemeClr val="bg1"/>
                </a:solidFill>
                <a:latin typeface="Arial Black" panose="020B0A04020102020204" pitchFamily="34" charset="0"/>
                <a:ea typeface="+mj-ea"/>
                <a:cs typeface="Arial" panose="020B0604020202020204" pitchFamily="34" charset="0"/>
              </a:defRPr>
            </a:lvl1pPr>
            <a:lvl2pPr marL="457200" indent="0" algn="l" defTabSz="914400" rtl="0" eaLnBrk="1" latinLnBrk="0" hangingPunct="1">
              <a:lnSpc>
                <a:spcPct val="90000"/>
              </a:lnSpc>
              <a:spcBef>
                <a:spcPct val="0"/>
              </a:spcBef>
              <a:buNone/>
              <a:defRPr lang="da-DK" sz="6000" b="1" kern="1200" baseline="0" dirty="0" smtClean="0">
                <a:solidFill>
                  <a:schemeClr val="bg1"/>
                </a:solidFill>
                <a:latin typeface="Arial" panose="020B0604020202020204" pitchFamily="34" charset="0"/>
                <a:ea typeface="+mj-ea"/>
                <a:cs typeface="Arial" panose="020B0604020202020204" pitchFamily="34" charset="0"/>
              </a:defRPr>
            </a:lvl2pPr>
            <a:lvl3pPr marL="914400" indent="0" algn="l" defTabSz="914400" rtl="0" eaLnBrk="1" latinLnBrk="0" hangingPunct="1">
              <a:lnSpc>
                <a:spcPct val="90000"/>
              </a:lnSpc>
              <a:spcBef>
                <a:spcPct val="0"/>
              </a:spcBef>
              <a:buNone/>
              <a:defRPr lang="da-DK" sz="6000" b="1" kern="1200" baseline="0" dirty="0" smtClean="0">
                <a:solidFill>
                  <a:schemeClr val="bg1"/>
                </a:solidFill>
                <a:latin typeface="Arial" panose="020B0604020202020204" pitchFamily="34" charset="0"/>
                <a:ea typeface="+mj-ea"/>
                <a:cs typeface="Arial" panose="020B0604020202020204" pitchFamily="34" charset="0"/>
              </a:defRPr>
            </a:lvl3pPr>
            <a:lvl4pPr marL="1371600" indent="0" algn="l" defTabSz="914400" rtl="0" eaLnBrk="1" latinLnBrk="0" hangingPunct="1">
              <a:lnSpc>
                <a:spcPct val="90000"/>
              </a:lnSpc>
              <a:spcBef>
                <a:spcPct val="0"/>
              </a:spcBef>
              <a:buNone/>
              <a:defRPr lang="da-DK" sz="6000" b="1" kern="1200" baseline="0" dirty="0" smtClean="0">
                <a:solidFill>
                  <a:schemeClr val="bg1"/>
                </a:solidFill>
                <a:latin typeface="Arial" panose="020B0604020202020204" pitchFamily="34" charset="0"/>
                <a:ea typeface="+mj-ea"/>
                <a:cs typeface="Arial" panose="020B0604020202020204" pitchFamily="34" charset="0"/>
              </a:defRPr>
            </a:lvl4pPr>
            <a:lvl5pPr algn="l" defTabSz="914400" rtl="0" eaLnBrk="1" latinLnBrk="0" hangingPunct="1">
              <a:lnSpc>
                <a:spcPct val="90000"/>
              </a:lnSpc>
              <a:spcBef>
                <a:spcPct val="0"/>
              </a:spcBef>
              <a:buNone/>
              <a:defRPr lang="da-DK" sz="6000" b="1" kern="1200" baseline="0" dirty="0">
                <a:solidFill>
                  <a:schemeClr val="bg1"/>
                </a:solidFill>
                <a:latin typeface="Arial" panose="020B0604020202020204" pitchFamily="34" charset="0"/>
                <a:ea typeface="+mj-ea"/>
                <a:cs typeface="Arial" panose="020B0604020202020204" pitchFamily="34" charset="0"/>
              </a:defRPr>
            </a:lvl5pPr>
          </a:lstStyle>
          <a:p>
            <a:pPr lvl="0"/>
            <a:r>
              <a:rPr lang="da-DK" dirty="0"/>
              <a:t>Klik her for at skrive</a:t>
            </a:r>
          </a:p>
        </p:txBody>
      </p:sp>
    </p:spTree>
    <p:extLst>
      <p:ext uri="{BB962C8B-B14F-4D97-AF65-F5344CB8AC3E}">
        <p14:creationId xmlns:p14="http://schemas.microsoft.com/office/powerpoint/2010/main" val="4870820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Kapitel billede">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BE63CED5-919B-94BE-C974-2135CDCFFBEA}"/>
              </a:ext>
            </a:extLst>
          </p:cNvPr>
          <p:cNvSpPr/>
          <p:nvPr userDrawn="1"/>
        </p:nvSpPr>
        <p:spPr>
          <a:xfrm>
            <a:off x="0" y="6160957"/>
            <a:ext cx="12192000" cy="712033"/>
          </a:xfrm>
          <a:prstGeom prst="rect">
            <a:avLst/>
          </a:prstGeom>
          <a:solidFill>
            <a:schemeClr val="bg1"/>
          </a:solidFill>
          <a:ln w="3549" cap="flat">
            <a:noFill/>
            <a:prstDash val="solid"/>
            <a:miter/>
          </a:ln>
        </p:spPr>
        <p:txBody>
          <a:bodyPr rtlCol="0" anchor="ctr"/>
          <a:lstStyle/>
          <a:p>
            <a:pPr algn="l"/>
            <a:endParaRPr lang="da-DK"/>
          </a:p>
        </p:txBody>
      </p:sp>
      <p:sp>
        <p:nvSpPr>
          <p:cNvPr id="15" name="Rektangel 14">
            <a:extLst>
              <a:ext uri="{FF2B5EF4-FFF2-40B4-BE49-F238E27FC236}">
                <a16:creationId xmlns:a16="http://schemas.microsoft.com/office/drawing/2014/main" id="{0CC0886F-0E1A-4E8F-3234-97F0F4300854}"/>
              </a:ext>
            </a:extLst>
          </p:cNvPr>
          <p:cNvSpPr/>
          <p:nvPr userDrawn="1"/>
        </p:nvSpPr>
        <p:spPr>
          <a:xfrm>
            <a:off x="0" y="6003234"/>
            <a:ext cx="12192000" cy="854765"/>
          </a:xfrm>
          <a:prstGeom prst="rect">
            <a:avLst/>
          </a:prstGeom>
          <a:solidFill>
            <a:schemeClr val="bg1"/>
          </a:solidFill>
          <a:ln w="3549" cap="flat">
            <a:noFill/>
            <a:prstDash val="solid"/>
            <a:miter/>
          </a:ln>
        </p:spPr>
        <p:txBody>
          <a:bodyPr rtlCol="0" anchor="ctr"/>
          <a:lstStyle/>
          <a:p>
            <a:pPr algn="l"/>
            <a:endParaRPr lang="da-DK"/>
          </a:p>
        </p:txBody>
      </p:sp>
      <p:sp>
        <p:nvSpPr>
          <p:cNvPr id="3" name="Pladsholder til tekst 20">
            <a:extLst>
              <a:ext uri="{FF2B5EF4-FFF2-40B4-BE49-F238E27FC236}">
                <a16:creationId xmlns:a16="http://schemas.microsoft.com/office/drawing/2014/main" id="{23147B97-F48F-BB2A-7381-7CAC7B088160}"/>
              </a:ext>
            </a:extLst>
          </p:cNvPr>
          <p:cNvSpPr>
            <a:spLocks noGrp="1"/>
          </p:cNvSpPr>
          <p:nvPr>
            <p:ph type="body" sz="quarter" idx="16" hasCustomPrompt="1"/>
          </p:nvPr>
        </p:nvSpPr>
        <p:spPr>
          <a:xfrm>
            <a:off x="1080000" y="2789122"/>
            <a:ext cx="11112000" cy="1776137"/>
          </a:xfrm>
          <a:blipFill>
            <a:blip r:embed="rId2"/>
            <a:stretch>
              <a:fillRect/>
            </a:stretch>
          </a:blipFill>
        </p:spPr>
        <p:txBody>
          <a:bodyPr wrap="square" lIns="468000" tIns="468000" rIns="360000" bIns="468000" anchor="ctr" anchorCtr="0">
            <a:spAutoFit/>
          </a:bodyPr>
          <a:lstStyle>
            <a:lvl1pPr algn="l" defTabSz="914400" rtl="0" eaLnBrk="1" latinLnBrk="0" hangingPunct="1">
              <a:lnSpc>
                <a:spcPct val="90000"/>
              </a:lnSpc>
              <a:spcBef>
                <a:spcPct val="0"/>
              </a:spcBef>
              <a:buNone/>
              <a:defRPr lang="da-DK" sz="6000" b="1" kern="1200" baseline="0" dirty="0" smtClean="0">
                <a:solidFill>
                  <a:schemeClr val="bg1"/>
                </a:solidFill>
                <a:latin typeface="Arial Black" panose="020B0A04020102020204" pitchFamily="34" charset="0"/>
                <a:ea typeface="+mj-ea"/>
                <a:cs typeface="Arial" panose="020B0604020202020204" pitchFamily="34" charset="0"/>
              </a:defRPr>
            </a:lvl1pPr>
            <a:lvl2pPr marL="457200" indent="0" algn="l" defTabSz="914400" rtl="0" eaLnBrk="1" latinLnBrk="0" hangingPunct="1">
              <a:lnSpc>
                <a:spcPct val="90000"/>
              </a:lnSpc>
              <a:spcBef>
                <a:spcPct val="0"/>
              </a:spcBef>
              <a:buNone/>
              <a:defRPr lang="da-DK" sz="6000" b="1" kern="1200" baseline="0" dirty="0" smtClean="0">
                <a:solidFill>
                  <a:schemeClr val="bg1"/>
                </a:solidFill>
                <a:latin typeface="Arial" panose="020B0604020202020204" pitchFamily="34" charset="0"/>
                <a:ea typeface="+mj-ea"/>
                <a:cs typeface="Arial" panose="020B0604020202020204" pitchFamily="34" charset="0"/>
              </a:defRPr>
            </a:lvl2pPr>
            <a:lvl3pPr marL="914400" indent="0" algn="l" defTabSz="914400" rtl="0" eaLnBrk="1" latinLnBrk="0" hangingPunct="1">
              <a:lnSpc>
                <a:spcPct val="90000"/>
              </a:lnSpc>
              <a:spcBef>
                <a:spcPct val="0"/>
              </a:spcBef>
              <a:buNone/>
              <a:defRPr lang="da-DK" sz="6000" b="1" kern="1200" baseline="0" dirty="0" smtClean="0">
                <a:solidFill>
                  <a:schemeClr val="bg1"/>
                </a:solidFill>
                <a:latin typeface="Arial" panose="020B0604020202020204" pitchFamily="34" charset="0"/>
                <a:ea typeface="+mj-ea"/>
                <a:cs typeface="Arial" panose="020B0604020202020204" pitchFamily="34" charset="0"/>
              </a:defRPr>
            </a:lvl3pPr>
            <a:lvl4pPr marL="1371600" indent="0" algn="l" defTabSz="914400" rtl="0" eaLnBrk="1" latinLnBrk="0" hangingPunct="1">
              <a:lnSpc>
                <a:spcPct val="90000"/>
              </a:lnSpc>
              <a:spcBef>
                <a:spcPct val="0"/>
              </a:spcBef>
              <a:buNone/>
              <a:defRPr lang="da-DK" sz="6000" b="1" kern="1200" baseline="0" dirty="0" smtClean="0">
                <a:solidFill>
                  <a:schemeClr val="bg1"/>
                </a:solidFill>
                <a:latin typeface="Arial" panose="020B0604020202020204" pitchFamily="34" charset="0"/>
                <a:ea typeface="+mj-ea"/>
                <a:cs typeface="Arial" panose="020B0604020202020204" pitchFamily="34" charset="0"/>
              </a:defRPr>
            </a:lvl4pPr>
            <a:lvl5pPr algn="l" defTabSz="914400" rtl="0" eaLnBrk="1" latinLnBrk="0" hangingPunct="1">
              <a:lnSpc>
                <a:spcPct val="90000"/>
              </a:lnSpc>
              <a:spcBef>
                <a:spcPct val="0"/>
              </a:spcBef>
              <a:buNone/>
              <a:defRPr lang="da-DK" sz="6000" b="1" kern="1200" baseline="0" dirty="0">
                <a:solidFill>
                  <a:schemeClr val="bg1"/>
                </a:solidFill>
                <a:latin typeface="Arial" panose="020B0604020202020204" pitchFamily="34" charset="0"/>
                <a:ea typeface="+mj-ea"/>
                <a:cs typeface="Arial" panose="020B0604020202020204" pitchFamily="34" charset="0"/>
              </a:defRPr>
            </a:lvl5pPr>
          </a:lstStyle>
          <a:p>
            <a:pPr lvl="0"/>
            <a:r>
              <a:rPr lang="da-DK" dirty="0"/>
              <a:t>Klik her for at skrive</a:t>
            </a:r>
          </a:p>
        </p:txBody>
      </p:sp>
      <p:sp>
        <p:nvSpPr>
          <p:cNvPr id="4" name="Pladsholder til billede 26">
            <a:extLst>
              <a:ext uri="{FF2B5EF4-FFF2-40B4-BE49-F238E27FC236}">
                <a16:creationId xmlns:a16="http://schemas.microsoft.com/office/drawing/2014/main" id="{BFBBBED6-07A8-8A7F-6549-7799502BF7C1}"/>
              </a:ext>
            </a:extLst>
          </p:cNvPr>
          <p:cNvSpPr>
            <a:spLocks noGrp="1"/>
          </p:cNvSpPr>
          <p:nvPr>
            <p:ph type="pic" sz="quarter" idx="17"/>
          </p:nvPr>
        </p:nvSpPr>
        <p:spPr>
          <a:xfrm>
            <a:off x="0" y="0"/>
            <a:ext cx="12240000" cy="6858000"/>
          </a:xfrm>
          <a:noFill/>
        </p:spPr>
        <p:txBody>
          <a:bodyPr/>
          <a:lstStyle/>
          <a:p>
            <a:r>
              <a:rPr lang="da-DK"/>
              <a:t>Klik på ikonet for at tilføje et billede</a:t>
            </a:r>
            <a:endParaRPr lang="da-DK" dirty="0"/>
          </a:p>
        </p:txBody>
      </p:sp>
    </p:spTree>
    <p:extLst>
      <p:ext uri="{BB962C8B-B14F-4D97-AF65-F5344CB8AC3E}">
        <p14:creationId xmlns:p14="http://schemas.microsoft.com/office/powerpoint/2010/main" val="3059822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2F9A34-1054-8D43-4F45-F0F65B25EB37}"/>
              </a:ext>
            </a:extLst>
          </p:cNvPr>
          <p:cNvSpPr>
            <a:spLocks noGrp="1"/>
          </p:cNvSpPr>
          <p:nvPr>
            <p:ph type="title"/>
          </p:nvPr>
        </p:nvSpPr>
        <p:spPr/>
        <p:txBody>
          <a:bodyPr/>
          <a:lstStyle/>
          <a:p>
            <a:r>
              <a:rPr lang="da-DK"/>
              <a:t>Klik for at redigere titeltypografien i masteren</a:t>
            </a:r>
            <a:endParaRPr lang="da-DK" dirty="0"/>
          </a:p>
        </p:txBody>
      </p:sp>
      <p:sp>
        <p:nvSpPr>
          <p:cNvPr id="10" name="Pladsholder til tekst 9">
            <a:extLst>
              <a:ext uri="{FF2B5EF4-FFF2-40B4-BE49-F238E27FC236}">
                <a16:creationId xmlns:a16="http://schemas.microsoft.com/office/drawing/2014/main" id="{B0494266-E80B-8B70-3D15-EB362D6872AD}"/>
              </a:ext>
            </a:extLst>
          </p:cNvPr>
          <p:cNvSpPr>
            <a:spLocks noGrp="1"/>
          </p:cNvSpPr>
          <p:nvPr>
            <p:ph type="body" sz="quarter" idx="13" hasCustomPrompt="1"/>
          </p:nvPr>
        </p:nvSpPr>
        <p:spPr>
          <a:xfrm>
            <a:off x="1079500" y="1980000"/>
            <a:ext cx="10440988" cy="3960000"/>
          </a:xfrm>
        </p:spPr>
        <p:txBody>
          <a:bodyPr/>
          <a:lstStyle>
            <a:lvl1pPr marL="230400" indent="-230400">
              <a:lnSpc>
                <a:spcPct val="100000"/>
              </a:lnSpc>
              <a:spcBef>
                <a:spcPts val="1000"/>
              </a:spcBef>
              <a:buFont typeface="Wingdings" panose="05000000000000000000" pitchFamily="2" charset="2"/>
              <a:buChar char="§"/>
              <a:defRPr/>
            </a:lvl1pPr>
            <a:lvl2pPr>
              <a:lnSpc>
                <a:spcPct val="100000"/>
              </a:lnSpc>
              <a:defRPr/>
            </a:lvl2pPr>
            <a:lvl3pPr>
              <a:lnSpc>
                <a:spcPct val="100000"/>
              </a:lnSpc>
              <a:defRPr/>
            </a:lvl3pPr>
            <a:lvl4pPr>
              <a:lnSpc>
                <a:spcPct val="100000"/>
              </a:lnSpc>
              <a:defRPr/>
            </a:lvl4pPr>
            <a:lvl5pPr indent="-230400">
              <a:lnSpc>
                <a:spcPct val="100000"/>
              </a:lnSpc>
              <a:defRPr/>
            </a:lvl5pPr>
          </a:lstStyle>
          <a:p>
            <a:pPr lvl="0"/>
            <a:r>
              <a:rPr lang="da-DK" dirty="0"/>
              <a:t>Klik for at skrive</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29973582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kst + billede">
    <p:spTree>
      <p:nvGrpSpPr>
        <p:cNvPr id="1" name=""/>
        <p:cNvGrpSpPr/>
        <p:nvPr/>
      </p:nvGrpSpPr>
      <p:grpSpPr>
        <a:xfrm>
          <a:off x="0" y="0"/>
          <a:ext cx="0" cy="0"/>
          <a:chOff x="0" y="0"/>
          <a:chExt cx="0" cy="0"/>
        </a:xfrm>
      </p:grpSpPr>
      <p:sp>
        <p:nvSpPr>
          <p:cNvPr id="15" name="Pladsholder til tekst 9">
            <a:extLst>
              <a:ext uri="{FF2B5EF4-FFF2-40B4-BE49-F238E27FC236}">
                <a16:creationId xmlns:a16="http://schemas.microsoft.com/office/drawing/2014/main" id="{356B04FC-B56F-553B-EFC2-706D7B4B5108}"/>
              </a:ext>
            </a:extLst>
          </p:cNvPr>
          <p:cNvSpPr>
            <a:spLocks noGrp="1"/>
          </p:cNvSpPr>
          <p:nvPr>
            <p:ph type="body" sz="quarter" idx="15" hasCustomPrompt="1"/>
          </p:nvPr>
        </p:nvSpPr>
        <p:spPr>
          <a:xfrm>
            <a:off x="1080000" y="2244435"/>
            <a:ext cx="5301946" cy="3694451"/>
          </a:xfrm>
        </p:spPr>
        <p:txBody>
          <a:bodyPr>
            <a:noAutofit/>
          </a:bodyPr>
          <a:lstStyle>
            <a:lvl1pPr marL="252000" indent="-252000">
              <a:buFont typeface="Wingdings" panose="05000000000000000000" pitchFamily="2" charset="2"/>
              <a:buChar char="§"/>
              <a:defRPr/>
            </a:lvl1pPr>
          </a:lstStyle>
          <a:p>
            <a:pPr lvl="0"/>
            <a:r>
              <a:rPr lang="da-DK" dirty="0"/>
              <a:t>Klik for at skrive</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2" name="Titel 1">
            <a:extLst>
              <a:ext uri="{FF2B5EF4-FFF2-40B4-BE49-F238E27FC236}">
                <a16:creationId xmlns:a16="http://schemas.microsoft.com/office/drawing/2014/main" id="{042F9A34-1054-8D43-4F45-F0F65B25EB37}"/>
              </a:ext>
            </a:extLst>
          </p:cNvPr>
          <p:cNvSpPr>
            <a:spLocks noGrp="1"/>
          </p:cNvSpPr>
          <p:nvPr>
            <p:ph type="title" hasCustomPrompt="1"/>
          </p:nvPr>
        </p:nvSpPr>
        <p:spPr>
          <a:xfrm>
            <a:off x="1080000" y="955636"/>
            <a:ext cx="5292520" cy="1007446"/>
          </a:xfrm>
        </p:spPr>
        <p:txBody>
          <a:bodyPr anchor="b" anchorCtr="0">
            <a:noAutofit/>
          </a:bodyPr>
          <a:lstStyle>
            <a:lvl1pPr>
              <a:defRPr/>
            </a:lvl1pPr>
          </a:lstStyle>
          <a:p>
            <a:r>
              <a:rPr lang="da-DK" dirty="0"/>
              <a:t>Klik her for at skrive en overskrift på </a:t>
            </a:r>
            <a:r>
              <a:rPr lang="da-DK" dirty="0" err="1"/>
              <a:t>maks</a:t>
            </a:r>
            <a:r>
              <a:rPr lang="da-DK" dirty="0"/>
              <a:t> tre linjer</a:t>
            </a:r>
          </a:p>
        </p:txBody>
      </p:sp>
      <p:sp>
        <p:nvSpPr>
          <p:cNvPr id="8" name="Pladsholder til billede 7">
            <a:extLst>
              <a:ext uri="{FF2B5EF4-FFF2-40B4-BE49-F238E27FC236}">
                <a16:creationId xmlns:a16="http://schemas.microsoft.com/office/drawing/2014/main" id="{6F5D9C91-CE13-648B-B2B2-984429182DE5}"/>
              </a:ext>
            </a:extLst>
          </p:cNvPr>
          <p:cNvSpPr>
            <a:spLocks noGrp="1"/>
          </p:cNvSpPr>
          <p:nvPr>
            <p:ph type="pic" sz="quarter" idx="16"/>
          </p:nvPr>
        </p:nvSpPr>
        <p:spPr>
          <a:xfrm>
            <a:off x="6681019" y="659877"/>
            <a:ext cx="5510981" cy="5279010"/>
          </a:xfrm>
        </p:spPr>
        <p:txBody>
          <a:bodyPr/>
          <a:lstStyle/>
          <a:p>
            <a:r>
              <a:rPr lang="da-DK"/>
              <a:t>Klik på ikonet for at tilføje et billede</a:t>
            </a:r>
            <a:endParaRPr lang="da-DK" dirty="0"/>
          </a:p>
        </p:txBody>
      </p:sp>
    </p:spTree>
    <p:extLst>
      <p:ext uri="{BB962C8B-B14F-4D97-AF65-F5344CB8AC3E}">
        <p14:creationId xmlns:p14="http://schemas.microsoft.com/office/powerpoint/2010/main" val="2158393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kst + to billeder">
    <p:spTree>
      <p:nvGrpSpPr>
        <p:cNvPr id="1" name=""/>
        <p:cNvGrpSpPr/>
        <p:nvPr/>
      </p:nvGrpSpPr>
      <p:grpSpPr>
        <a:xfrm>
          <a:off x="0" y="0"/>
          <a:ext cx="0" cy="0"/>
          <a:chOff x="0" y="0"/>
          <a:chExt cx="0" cy="0"/>
        </a:xfrm>
      </p:grpSpPr>
      <p:sp>
        <p:nvSpPr>
          <p:cNvPr id="15" name="Pladsholder til tekst 9">
            <a:extLst>
              <a:ext uri="{FF2B5EF4-FFF2-40B4-BE49-F238E27FC236}">
                <a16:creationId xmlns:a16="http://schemas.microsoft.com/office/drawing/2014/main" id="{356B04FC-B56F-553B-EFC2-706D7B4B5108}"/>
              </a:ext>
            </a:extLst>
          </p:cNvPr>
          <p:cNvSpPr>
            <a:spLocks noGrp="1"/>
          </p:cNvSpPr>
          <p:nvPr>
            <p:ph type="body" sz="quarter" idx="15" hasCustomPrompt="1"/>
          </p:nvPr>
        </p:nvSpPr>
        <p:spPr>
          <a:xfrm>
            <a:off x="1079999" y="2244435"/>
            <a:ext cx="5040000" cy="3703783"/>
          </a:xfrm>
        </p:spPr>
        <p:txBody>
          <a:bodyPr>
            <a:noAutofit/>
          </a:bodyPr>
          <a:lstStyle>
            <a:lvl1pPr marL="252000" indent="-252000">
              <a:buFont typeface="Wingdings" panose="05000000000000000000" pitchFamily="2" charset="2"/>
              <a:buChar char="§"/>
              <a:defRPr/>
            </a:lvl1pPr>
          </a:lstStyle>
          <a:p>
            <a:pPr lvl="0"/>
            <a:r>
              <a:rPr lang="da-DK" dirty="0"/>
              <a:t>Klik for at skrive</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2" name="Titel 1">
            <a:extLst>
              <a:ext uri="{FF2B5EF4-FFF2-40B4-BE49-F238E27FC236}">
                <a16:creationId xmlns:a16="http://schemas.microsoft.com/office/drawing/2014/main" id="{042F9A34-1054-8D43-4F45-F0F65B25EB37}"/>
              </a:ext>
            </a:extLst>
          </p:cNvPr>
          <p:cNvSpPr>
            <a:spLocks noGrp="1"/>
          </p:cNvSpPr>
          <p:nvPr>
            <p:ph type="title" hasCustomPrompt="1"/>
          </p:nvPr>
        </p:nvSpPr>
        <p:spPr>
          <a:xfrm>
            <a:off x="1079999" y="955636"/>
            <a:ext cx="5040000" cy="1007446"/>
          </a:xfrm>
        </p:spPr>
        <p:txBody>
          <a:bodyPr anchor="b" anchorCtr="0">
            <a:noAutofit/>
          </a:bodyPr>
          <a:lstStyle/>
          <a:p>
            <a:r>
              <a:rPr lang="da-DK" dirty="0"/>
              <a:t>Klik her for at skrive en overskrift på </a:t>
            </a:r>
            <a:r>
              <a:rPr lang="da-DK" dirty="0" err="1"/>
              <a:t>maks</a:t>
            </a:r>
            <a:r>
              <a:rPr lang="da-DK" dirty="0"/>
              <a:t> tre linjer</a:t>
            </a:r>
          </a:p>
        </p:txBody>
      </p:sp>
      <p:sp>
        <p:nvSpPr>
          <p:cNvPr id="8" name="Pladsholder til billede 7">
            <a:extLst>
              <a:ext uri="{FF2B5EF4-FFF2-40B4-BE49-F238E27FC236}">
                <a16:creationId xmlns:a16="http://schemas.microsoft.com/office/drawing/2014/main" id="{6F5D9C91-CE13-648B-B2B2-984429182DE5}"/>
              </a:ext>
            </a:extLst>
          </p:cNvPr>
          <p:cNvSpPr>
            <a:spLocks noGrp="1"/>
          </p:cNvSpPr>
          <p:nvPr>
            <p:ph type="pic" sz="quarter" idx="16"/>
          </p:nvPr>
        </p:nvSpPr>
        <p:spPr>
          <a:xfrm>
            <a:off x="6434051" y="663440"/>
            <a:ext cx="5757950" cy="2520000"/>
          </a:xfrm>
        </p:spPr>
        <p:txBody>
          <a:bodyPr/>
          <a:lstStyle/>
          <a:p>
            <a:r>
              <a:rPr lang="da-DK"/>
              <a:t>Klik på ikonet for at tilføje et billede</a:t>
            </a:r>
            <a:endParaRPr lang="da-DK" dirty="0"/>
          </a:p>
        </p:txBody>
      </p:sp>
      <p:sp>
        <p:nvSpPr>
          <p:cNvPr id="7" name="Pladsholder til billede 7">
            <a:extLst>
              <a:ext uri="{FF2B5EF4-FFF2-40B4-BE49-F238E27FC236}">
                <a16:creationId xmlns:a16="http://schemas.microsoft.com/office/drawing/2014/main" id="{E5104E4C-39F9-5870-33F8-C527A53BE933}"/>
              </a:ext>
            </a:extLst>
          </p:cNvPr>
          <p:cNvSpPr>
            <a:spLocks noGrp="1"/>
          </p:cNvSpPr>
          <p:nvPr>
            <p:ph type="pic" sz="quarter" idx="17"/>
          </p:nvPr>
        </p:nvSpPr>
        <p:spPr>
          <a:xfrm>
            <a:off x="6434050" y="3420000"/>
            <a:ext cx="5757950" cy="2520000"/>
          </a:xfrm>
        </p:spPr>
        <p:txBody>
          <a:bodyPr/>
          <a:lstStyle/>
          <a:p>
            <a:r>
              <a:rPr lang="da-DK"/>
              <a:t>Klik på ikonet for at tilføje et billede</a:t>
            </a:r>
            <a:endParaRPr lang="da-DK" dirty="0"/>
          </a:p>
        </p:txBody>
      </p:sp>
    </p:spTree>
    <p:extLst>
      <p:ext uri="{BB962C8B-B14F-4D97-AF65-F5344CB8AC3E}">
        <p14:creationId xmlns:p14="http://schemas.microsoft.com/office/powerpoint/2010/main" val="3815453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kst 2 spal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2F9A34-1054-8D43-4F45-F0F65B25EB37}"/>
              </a:ext>
            </a:extLst>
          </p:cNvPr>
          <p:cNvSpPr>
            <a:spLocks noGrp="1"/>
          </p:cNvSpPr>
          <p:nvPr>
            <p:ph type="title"/>
          </p:nvPr>
        </p:nvSpPr>
        <p:spPr>
          <a:xfrm>
            <a:off x="1080000" y="540000"/>
            <a:ext cx="10440000" cy="1007446"/>
          </a:xfrm>
        </p:spPr>
        <p:txBody>
          <a:bodyPr anchor="b" anchorCtr="0">
            <a:noAutofit/>
          </a:bodyPr>
          <a:lstStyle/>
          <a:p>
            <a:r>
              <a:rPr lang="da-DK"/>
              <a:t>Klik for at redigere titeltypografien i masteren</a:t>
            </a:r>
            <a:endParaRPr lang="da-DK" dirty="0"/>
          </a:p>
        </p:txBody>
      </p:sp>
      <p:sp>
        <p:nvSpPr>
          <p:cNvPr id="6" name="Pladsholder til tekst 2">
            <a:extLst>
              <a:ext uri="{FF2B5EF4-FFF2-40B4-BE49-F238E27FC236}">
                <a16:creationId xmlns:a16="http://schemas.microsoft.com/office/drawing/2014/main" id="{01CB32A8-CB8B-ABEE-4EB9-761EFAFCF742}"/>
              </a:ext>
            </a:extLst>
          </p:cNvPr>
          <p:cNvSpPr>
            <a:spLocks noGrp="1"/>
          </p:cNvSpPr>
          <p:nvPr>
            <p:ph type="body" idx="1" hasCustomPrompt="1"/>
          </p:nvPr>
        </p:nvSpPr>
        <p:spPr>
          <a:xfrm>
            <a:off x="1096626" y="1630573"/>
            <a:ext cx="10440000" cy="654148"/>
          </a:xfrm>
        </p:spPr>
        <p:txBody>
          <a:bodyPr anchor="ctr" anchorCtr="0">
            <a:noAutofit/>
          </a:bodyPr>
          <a:lstStyle>
            <a:lvl1pPr marL="0" indent="0">
              <a:lnSpc>
                <a:spcPts val="2000"/>
              </a:lnSpc>
              <a:buNone/>
              <a:defRPr sz="1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dirty="0"/>
              <a:t>Klik for at tilføje underoverskrift</a:t>
            </a:r>
          </a:p>
        </p:txBody>
      </p:sp>
      <p:sp>
        <p:nvSpPr>
          <p:cNvPr id="16" name="Pladsholder til tekst 9">
            <a:extLst>
              <a:ext uri="{FF2B5EF4-FFF2-40B4-BE49-F238E27FC236}">
                <a16:creationId xmlns:a16="http://schemas.microsoft.com/office/drawing/2014/main" id="{7437EDF0-487F-6B1C-2088-EEE3D869A7B4}"/>
              </a:ext>
            </a:extLst>
          </p:cNvPr>
          <p:cNvSpPr>
            <a:spLocks noGrp="1"/>
          </p:cNvSpPr>
          <p:nvPr>
            <p:ph type="body" sz="quarter" idx="16" hasCustomPrompt="1"/>
          </p:nvPr>
        </p:nvSpPr>
        <p:spPr>
          <a:xfrm>
            <a:off x="6480000" y="2412000"/>
            <a:ext cx="5040000" cy="3528000"/>
          </a:xfrm>
        </p:spPr>
        <p:txBody>
          <a:bodyPr>
            <a:noAutofit/>
          </a:bodyPr>
          <a:lstStyle>
            <a:lvl1pPr marL="252000" indent="-252000">
              <a:buFont typeface="Wingdings" panose="05000000000000000000" pitchFamily="2" charset="2"/>
              <a:buChar char="§"/>
              <a:defRPr/>
            </a:lvl1pPr>
          </a:lstStyle>
          <a:p>
            <a:pPr lvl="0"/>
            <a:r>
              <a:rPr lang="da-DK" dirty="0"/>
              <a:t>Klik for at skrive</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7" name="Pladsholder til tekst 9">
            <a:extLst>
              <a:ext uri="{FF2B5EF4-FFF2-40B4-BE49-F238E27FC236}">
                <a16:creationId xmlns:a16="http://schemas.microsoft.com/office/drawing/2014/main" id="{4B0B775A-5497-CD39-29FD-66F5A0C5B445}"/>
              </a:ext>
            </a:extLst>
          </p:cNvPr>
          <p:cNvSpPr>
            <a:spLocks noGrp="1"/>
          </p:cNvSpPr>
          <p:nvPr>
            <p:ph type="body" sz="quarter" idx="13" hasCustomPrompt="1"/>
          </p:nvPr>
        </p:nvSpPr>
        <p:spPr>
          <a:xfrm>
            <a:off x="1080000" y="2412000"/>
            <a:ext cx="5040000" cy="3528000"/>
          </a:xfrm>
        </p:spPr>
        <p:txBody>
          <a:bodyPr/>
          <a:lstStyle>
            <a:lvl1pPr marL="230400" indent="-230400">
              <a:lnSpc>
                <a:spcPct val="100000"/>
              </a:lnSpc>
              <a:spcBef>
                <a:spcPts val="1000"/>
              </a:spcBef>
              <a:buFont typeface="Wingdings" panose="05000000000000000000" pitchFamily="2" charset="2"/>
              <a:buChar char="§"/>
              <a:defRPr/>
            </a:lvl1pPr>
            <a:lvl2pPr>
              <a:lnSpc>
                <a:spcPct val="100000"/>
              </a:lnSpc>
              <a:defRPr/>
            </a:lvl2pPr>
            <a:lvl3pPr>
              <a:lnSpc>
                <a:spcPct val="100000"/>
              </a:lnSpc>
              <a:defRPr/>
            </a:lvl3pPr>
            <a:lvl4pPr>
              <a:lnSpc>
                <a:spcPct val="100000"/>
              </a:lnSpc>
              <a:defRPr/>
            </a:lvl4pPr>
            <a:lvl5pPr indent="-230400">
              <a:lnSpc>
                <a:spcPct val="100000"/>
              </a:lnSpc>
              <a:defRPr/>
            </a:lvl5pPr>
          </a:lstStyle>
          <a:p>
            <a:pPr lvl="0"/>
            <a:r>
              <a:rPr lang="da-DK" dirty="0"/>
              <a:t>Klik for at skrive</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1834943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verskrift + to billed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2F9A34-1054-8D43-4F45-F0F65B25EB37}"/>
              </a:ext>
            </a:extLst>
          </p:cNvPr>
          <p:cNvSpPr>
            <a:spLocks noGrp="1"/>
          </p:cNvSpPr>
          <p:nvPr>
            <p:ph type="title"/>
          </p:nvPr>
        </p:nvSpPr>
        <p:spPr>
          <a:xfrm>
            <a:off x="1080000" y="955636"/>
            <a:ext cx="10973455" cy="494473"/>
          </a:xfrm>
        </p:spPr>
        <p:txBody>
          <a:bodyPr anchor="b" anchorCtr="0">
            <a:noAutofit/>
          </a:bodyPr>
          <a:lstStyle/>
          <a:p>
            <a:r>
              <a:rPr lang="da-DK"/>
              <a:t>Klik for at redigere titeltypografien i masteren</a:t>
            </a:r>
            <a:endParaRPr lang="da-DK" dirty="0"/>
          </a:p>
        </p:txBody>
      </p:sp>
      <p:sp>
        <p:nvSpPr>
          <p:cNvPr id="8" name="Pladsholder til billede 7">
            <a:extLst>
              <a:ext uri="{FF2B5EF4-FFF2-40B4-BE49-F238E27FC236}">
                <a16:creationId xmlns:a16="http://schemas.microsoft.com/office/drawing/2014/main" id="{6F5D9C91-CE13-648B-B2B2-984429182DE5}"/>
              </a:ext>
            </a:extLst>
          </p:cNvPr>
          <p:cNvSpPr>
            <a:spLocks noGrp="1"/>
          </p:cNvSpPr>
          <p:nvPr>
            <p:ph type="pic" sz="quarter" idx="16"/>
          </p:nvPr>
        </p:nvSpPr>
        <p:spPr>
          <a:xfrm>
            <a:off x="1080000" y="1800000"/>
            <a:ext cx="5400000" cy="4140000"/>
          </a:xfrm>
        </p:spPr>
        <p:txBody>
          <a:bodyPr/>
          <a:lstStyle/>
          <a:p>
            <a:r>
              <a:rPr lang="da-DK"/>
              <a:t>Klik på ikonet for at tilføje et billede</a:t>
            </a:r>
            <a:endParaRPr lang="da-DK" dirty="0"/>
          </a:p>
        </p:txBody>
      </p:sp>
      <p:sp>
        <p:nvSpPr>
          <p:cNvPr id="7" name="Pladsholder til billede 7">
            <a:extLst>
              <a:ext uri="{FF2B5EF4-FFF2-40B4-BE49-F238E27FC236}">
                <a16:creationId xmlns:a16="http://schemas.microsoft.com/office/drawing/2014/main" id="{462A74B2-2CB8-5A09-DDA0-AA200D402EBF}"/>
              </a:ext>
            </a:extLst>
          </p:cNvPr>
          <p:cNvSpPr>
            <a:spLocks noGrp="1"/>
          </p:cNvSpPr>
          <p:nvPr>
            <p:ph type="pic" sz="quarter" idx="17"/>
          </p:nvPr>
        </p:nvSpPr>
        <p:spPr>
          <a:xfrm>
            <a:off x="6792000" y="1800000"/>
            <a:ext cx="5400000" cy="4140000"/>
          </a:xfrm>
        </p:spPr>
        <p:txBody>
          <a:bodyPr/>
          <a:lstStyle/>
          <a:p>
            <a:r>
              <a:rPr lang="da-DK"/>
              <a:t>Klik på ikonet for at tilføje et billede</a:t>
            </a:r>
            <a:endParaRPr lang="da-DK" dirty="0"/>
          </a:p>
        </p:txBody>
      </p:sp>
    </p:spTree>
    <p:extLst>
      <p:ext uri="{BB962C8B-B14F-4D97-AF65-F5344CB8AC3E}">
        <p14:creationId xmlns:p14="http://schemas.microsoft.com/office/powerpoint/2010/main" val="95414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verskrift + indhold">
    <p:spTree>
      <p:nvGrpSpPr>
        <p:cNvPr id="1" name=""/>
        <p:cNvGrpSpPr/>
        <p:nvPr/>
      </p:nvGrpSpPr>
      <p:grpSpPr>
        <a:xfrm>
          <a:off x="0" y="0"/>
          <a:ext cx="0" cy="0"/>
          <a:chOff x="0" y="0"/>
          <a:chExt cx="0" cy="0"/>
        </a:xfrm>
      </p:grpSpPr>
      <p:sp>
        <p:nvSpPr>
          <p:cNvPr id="6" name="Titel 1">
            <a:extLst>
              <a:ext uri="{FF2B5EF4-FFF2-40B4-BE49-F238E27FC236}">
                <a16:creationId xmlns:a16="http://schemas.microsoft.com/office/drawing/2014/main" id="{539E5AD3-F722-722F-2E84-A81209BCCDFC}"/>
              </a:ext>
            </a:extLst>
          </p:cNvPr>
          <p:cNvSpPr>
            <a:spLocks noGrp="1"/>
          </p:cNvSpPr>
          <p:nvPr>
            <p:ph type="title" hasCustomPrompt="1"/>
          </p:nvPr>
        </p:nvSpPr>
        <p:spPr>
          <a:xfrm>
            <a:off x="1080000" y="540000"/>
            <a:ext cx="10440000" cy="1080000"/>
          </a:xfrm>
        </p:spPr>
        <p:txBody>
          <a:bodyPr>
            <a:noAutofit/>
          </a:bodyPr>
          <a:lstStyle>
            <a:lvl1pPr>
              <a:defRPr/>
            </a:lvl1pPr>
          </a:lstStyle>
          <a:p>
            <a:r>
              <a:rPr lang="da-DK" dirty="0"/>
              <a:t>Klik her for at skrive</a:t>
            </a:r>
          </a:p>
        </p:txBody>
      </p:sp>
      <p:sp>
        <p:nvSpPr>
          <p:cNvPr id="12" name="Pladsholder til indhold 2">
            <a:extLst>
              <a:ext uri="{FF2B5EF4-FFF2-40B4-BE49-F238E27FC236}">
                <a16:creationId xmlns:a16="http://schemas.microsoft.com/office/drawing/2014/main" id="{CE48718B-72D0-09A7-AC3D-C30E872EDE7E}"/>
              </a:ext>
            </a:extLst>
          </p:cNvPr>
          <p:cNvSpPr>
            <a:spLocks noGrp="1"/>
          </p:cNvSpPr>
          <p:nvPr>
            <p:ph idx="1" hasCustomPrompt="1"/>
          </p:nvPr>
        </p:nvSpPr>
        <p:spPr>
          <a:xfrm>
            <a:off x="1078480" y="1980000"/>
            <a:ext cx="10275319" cy="3960000"/>
          </a:xfrm>
        </p:spPr>
        <p:txBody>
          <a:bodyPr>
            <a:noAutofit/>
          </a:bodyPr>
          <a:lstStyle>
            <a:lvl1pPr>
              <a:defRPr/>
            </a:lvl1pPr>
            <a:lvl2pPr marL="457200" indent="0">
              <a:buNone/>
              <a:defRPr/>
            </a:lvl2pPr>
          </a:lstStyle>
          <a:p>
            <a:pPr lvl="0"/>
            <a:r>
              <a:rPr lang="da-DK" dirty="0"/>
              <a:t>Klik for at indsætte indhold</a:t>
            </a:r>
          </a:p>
          <a:p>
            <a:pPr lvl="1"/>
            <a:endParaRPr lang="da-DK" dirty="0"/>
          </a:p>
        </p:txBody>
      </p:sp>
    </p:spTree>
    <p:extLst>
      <p:ext uri="{BB962C8B-B14F-4D97-AF65-F5344CB8AC3E}">
        <p14:creationId xmlns:p14="http://schemas.microsoft.com/office/powerpoint/2010/main" val="1967736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Kort tekst + billede">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06B238E3-3965-0A6D-3C92-4165D81662B7}"/>
              </a:ext>
            </a:extLst>
          </p:cNvPr>
          <p:cNvSpPr/>
          <p:nvPr userDrawn="1"/>
        </p:nvSpPr>
        <p:spPr>
          <a:xfrm>
            <a:off x="0" y="6160957"/>
            <a:ext cx="12192000" cy="712033"/>
          </a:xfrm>
          <a:prstGeom prst="rect">
            <a:avLst/>
          </a:prstGeom>
          <a:solidFill>
            <a:schemeClr val="bg1"/>
          </a:solidFill>
          <a:ln w="3549" cap="flat">
            <a:noFill/>
            <a:prstDash val="solid"/>
            <a:miter/>
          </a:ln>
        </p:spPr>
        <p:txBody>
          <a:bodyPr rtlCol="0" anchor="ctr"/>
          <a:lstStyle/>
          <a:p>
            <a:pPr algn="l"/>
            <a:endParaRPr lang="da-DK"/>
          </a:p>
        </p:txBody>
      </p:sp>
      <p:sp>
        <p:nvSpPr>
          <p:cNvPr id="9" name="Picture Placeholder 7">
            <a:extLst>
              <a:ext uri="{FF2B5EF4-FFF2-40B4-BE49-F238E27FC236}">
                <a16:creationId xmlns:a16="http://schemas.microsoft.com/office/drawing/2014/main" id="{05A0D5DD-F6B3-854A-C723-3B403DA81BC5}"/>
              </a:ext>
            </a:extLst>
          </p:cNvPr>
          <p:cNvSpPr>
            <a:spLocks noGrp="1"/>
          </p:cNvSpPr>
          <p:nvPr>
            <p:ph type="pic" sz="quarter" idx="16"/>
          </p:nvPr>
        </p:nvSpPr>
        <p:spPr>
          <a:xfrm>
            <a:off x="4941600" y="0"/>
            <a:ext cx="7250400" cy="6858000"/>
          </a:xfrm>
        </p:spPr>
        <p:txBody>
          <a:bodyPr/>
          <a:lstStyle>
            <a:lvl1pPr marL="0" indent="0">
              <a:buNone/>
              <a:defRPr/>
            </a:lvl1pPr>
          </a:lstStyle>
          <a:p>
            <a:r>
              <a:rPr lang="da-DK"/>
              <a:t>Klik på ikonet for at tilføje et billede</a:t>
            </a:r>
            <a:endParaRPr lang="da-DK" dirty="0"/>
          </a:p>
        </p:txBody>
      </p:sp>
      <p:sp>
        <p:nvSpPr>
          <p:cNvPr id="2" name="Rektangel 1">
            <a:extLst>
              <a:ext uri="{FF2B5EF4-FFF2-40B4-BE49-F238E27FC236}">
                <a16:creationId xmlns:a16="http://schemas.microsoft.com/office/drawing/2014/main" id="{6170AAFE-4C84-BAB3-953A-2B3173CD23C5}"/>
              </a:ext>
            </a:extLst>
          </p:cNvPr>
          <p:cNvSpPr/>
          <p:nvPr userDrawn="1"/>
        </p:nvSpPr>
        <p:spPr>
          <a:xfrm>
            <a:off x="0" y="0"/>
            <a:ext cx="4788000" cy="6858000"/>
          </a:xfrm>
          <a:prstGeom prst="rect">
            <a:avLst/>
          </a:prstGeom>
          <a:solidFill>
            <a:schemeClr val="accent1"/>
          </a:solidFill>
          <a:ln w="3549" cap="flat">
            <a:noFill/>
            <a:prstDash val="solid"/>
            <a:miter/>
          </a:ln>
        </p:spPr>
        <p:txBody>
          <a:bodyPr rtlCol="0" anchor="ctr"/>
          <a:lstStyle/>
          <a:p>
            <a:pPr algn="l"/>
            <a:endParaRPr lang="da-DK"/>
          </a:p>
        </p:txBody>
      </p:sp>
      <p:sp>
        <p:nvSpPr>
          <p:cNvPr id="15" name="Pladsholder til tekst 3">
            <a:extLst>
              <a:ext uri="{FF2B5EF4-FFF2-40B4-BE49-F238E27FC236}">
                <a16:creationId xmlns:a16="http://schemas.microsoft.com/office/drawing/2014/main" id="{64BD4601-74FC-60FF-5297-79A9AEA5D6B3}"/>
              </a:ext>
            </a:extLst>
          </p:cNvPr>
          <p:cNvSpPr>
            <a:spLocks noGrp="1"/>
          </p:cNvSpPr>
          <p:nvPr>
            <p:ph type="body" sz="half" idx="2" hasCustomPrompt="1"/>
          </p:nvPr>
        </p:nvSpPr>
        <p:spPr>
          <a:xfrm>
            <a:off x="432000" y="502331"/>
            <a:ext cx="3905426" cy="5843527"/>
          </a:xfrm>
          <a:prstGeom prst="rect">
            <a:avLst/>
          </a:prstGeom>
        </p:spPr>
        <p:txBody>
          <a:bodyPr anchor="ctr" anchorCtr="0">
            <a:noAutofit/>
          </a:bodyPr>
          <a:lstStyle>
            <a:lvl1pPr marL="0" indent="0">
              <a:lnSpc>
                <a:spcPct val="100000"/>
              </a:lnSpc>
              <a:spcBef>
                <a:spcPts val="1000"/>
              </a:spcBef>
              <a:buNone/>
              <a:defRPr lang="da-DK" sz="4200" kern="1200" dirty="0">
                <a:solidFill>
                  <a:schemeClr val="bg1"/>
                </a:solidFill>
                <a:latin typeface="Arial Black" panose="020B0A04020102020204" pitchFamily="34" charset="0"/>
                <a:ea typeface="+mn-ea"/>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dirty="0"/>
              <a:t>Klik og tilføj et kort budskab</a:t>
            </a:r>
          </a:p>
        </p:txBody>
      </p:sp>
    </p:spTree>
    <p:extLst>
      <p:ext uri="{BB962C8B-B14F-4D97-AF65-F5344CB8AC3E}">
        <p14:creationId xmlns:p14="http://schemas.microsoft.com/office/powerpoint/2010/main" val="74236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illed-collage + citat">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C7F96129-39FE-6C75-5D05-B65CDA9749FE}"/>
              </a:ext>
            </a:extLst>
          </p:cNvPr>
          <p:cNvSpPr/>
          <p:nvPr userDrawn="1"/>
        </p:nvSpPr>
        <p:spPr>
          <a:xfrm>
            <a:off x="0" y="6160957"/>
            <a:ext cx="12192000" cy="712033"/>
          </a:xfrm>
          <a:prstGeom prst="rect">
            <a:avLst/>
          </a:prstGeom>
          <a:solidFill>
            <a:schemeClr val="bg1"/>
          </a:solidFill>
          <a:ln w="3549" cap="flat">
            <a:noFill/>
            <a:prstDash val="solid"/>
            <a:miter/>
          </a:ln>
        </p:spPr>
        <p:txBody>
          <a:bodyPr rtlCol="0" anchor="ctr"/>
          <a:lstStyle/>
          <a:p>
            <a:pPr algn="l"/>
            <a:endParaRPr lang="da-DK"/>
          </a:p>
        </p:txBody>
      </p:sp>
      <p:sp>
        <p:nvSpPr>
          <p:cNvPr id="9" name="Picture Placeholder 7">
            <a:extLst>
              <a:ext uri="{FF2B5EF4-FFF2-40B4-BE49-F238E27FC236}">
                <a16:creationId xmlns:a16="http://schemas.microsoft.com/office/drawing/2014/main" id="{05A0D5DD-F6B3-854A-C723-3B403DA81BC5}"/>
              </a:ext>
            </a:extLst>
          </p:cNvPr>
          <p:cNvSpPr>
            <a:spLocks noGrp="1"/>
          </p:cNvSpPr>
          <p:nvPr>
            <p:ph type="pic" sz="quarter" idx="16"/>
          </p:nvPr>
        </p:nvSpPr>
        <p:spPr>
          <a:xfrm>
            <a:off x="0" y="0"/>
            <a:ext cx="7250400" cy="6858000"/>
          </a:xfrm>
        </p:spPr>
        <p:txBody>
          <a:bodyPr/>
          <a:lstStyle>
            <a:lvl1pPr marL="0" indent="0">
              <a:buNone/>
              <a:defRPr/>
            </a:lvl1pPr>
          </a:lstStyle>
          <a:p>
            <a:r>
              <a:rPr lang="da-DK"/>
              <a:t>Klik på ikonet for at tilføje et billede</a:t>
            </a:r>
            <a:endParaRPr lang="da-DK" dirty="0"/>
          </a:p>
        </p:txBody>
      </p:sp>
      <p:sp>
        <p:nvSpPr>
          <p:cNvPr id="10" name="Picture Placeholder 7">
            <a:extLst>
              <a:ext uri="{FF2B5EF4-FFF2-40B4-BE49-F238E27FC236}">
                <a16:creationId xmlns:a16="http://schemas.microsoft.com/office/drawing/2014/main" id="{D88D0BAB-35A4-0879-E991-4A3201198928}"/>
              </a:ext>
            </a:extLst>
          </p:cNvPr>
          <p:cNvSpPr>
            <a:spLocks noGrp="1"/>
          </p:cNvSpPr>
          <p:nvPr>
            <p:ph type="pic" sz="quarter" idx="17"/>
          </p:nvPr>
        </p:nvSpPr>
        <p:spPr>
          <a:xfrm>
            <a:off x="7416000" y="0"/>
            <a:ext cx="4788000" cy="3348000"/>
          </a:xfrm>
        </p:spPr>
        <p:txBody>
          <a:bodyPr/>
          <a:lstStyle>
            <a:lvl1pPr marL="0" indent="0">
              <a:buFontTx/>
              <a:buNone/>
              <a:defRPr/>
            </a:lvl1pPr>
          </a:lstStyle>
          <a:p>
            <a:r>
              <a:rPr lang="da-DK"/>
              <a:t>Klik på ikonet for at tilføje et billede</a:t>
            </a:r>
            <a:endParaRPr lang="da-DK" dirty="0"/>
          </a:p>
        </p:txBody>
      </p:sp>
      <p:sp>
        <p:nvSpPr>
          <p:cNvPr id="2" name="Rektangel 1">
            <a:extLst>
              <a:ext uri="{FF2B5EF4-FFF2-40B4-BE49-F238E27FC236}">
                <a16:creationId xmlns:a16="http://schemas.microsoft.com/office/drawing/2014/main" id="{6170AAFE-4C84-BAB3-953A-2B3173CD23C5}"/>
              </a:ext>
            </a:extLst>
          </p:cNvPr>
          <p:cNvSpPr/>
          <p:nvPr userDrawn="1"/>
        </p:nvSpPr>
        <p:spPr>
          <a:xfrm>
            <a:off x="7416000" y="3528000"/>
            <a:ext cx="4788000" cy="3330000"/>
          </a:xfrm>
          <a:prstGeom prst="rect">
            <a:avLst/>
          </a:prstGeom>
          <a:solidFill>
            <a:schemeClr val="accent1"/>
          </a:solidFill>
          <a:ln w="3549" cap="flat">
            <a:noFill/>
            <a:prstDash val="solid"/>
            <a:miter/>
          </a:ln>
        </p:spPr>
        <p:txBody>
          <a:bodyPr rtlCol="0" anchor="ctr"/>
          <a:lstStyle/>
          <a:p>
            <a:pPr algn="l"/>
            <a:endParaRPr lang="da-DK"/>
          </a:p>
        </p:txBody>
      </p:sp>
      <p:sp>
        <p:nvSpPr>
          <p:cNvPr id="14" name="Billede 6">
            <a:extLst>
              <a:ext uri="{FF2B5EF4-FFF2-40B4-BE49-F238E27FC236}">
                <a16:creationId xmlns:a16="http://schemas.microsoft.com/office/drawing/2014/main" id="{0036D531-3F4D-1678-4B27-DB0A75C30C07}"/>
              </a:ext>
            </a:extLst>
          </p:cNvPr>
          <p:cNvSpPr>
            <a:spLocks noChangeAspect="1"/>
          </p:cNvSpPr>
          <p:nvPr userDrawn="1"/>
        </p:nvSpPr>
        <p:spPr>
          <a:xfrm>
            <a:off x="7416000" y="3528000"/>
            <a:ext cx="482400" cy="360592"/>
          </a:xfrm>
          <a:custGeom>
            <a:avLst/>
            <a:gdLst>
              <a:gd name="connsiteX0" fmla="*/ 251460 w 475297"/>
              <a:gd name="connsiteY0" fmla="*/ 223838 h 355282"/>
              <a:gd name="connsiteX1" fmla="*/ 369570 w 475297"/>
              <a:gd name="connsiteY1" fmla="*/ 355283 h 355282"/>
              <a:gd name="connsiteX2" fmla="*/ 475298 w 475297"/>
              <a:gd name="connsiteY2" fmla="*/ 248603 h 355282"/>
              <a:gd name="connsiteX3" fmla="*/ 386715 w 475297"/>
              <a:gd name="connsiteY3" fmla="*/ 153353 h 355282"/>
              <a:gd name="connsiteX4" fmla="*/ 360045 w 475297"/>
              <a:gd name="connsiteY4" fmla="*/ 157163 h 355282"/>
              <a:gd name="connsiteX5" fmla="*/ 452438 w 475297"/>
              <a:gd name="connsiteY5" fmla="*/ 59055 h 355282"/>
              <a:gd name="connsiteX6" fmla="*/ 379095 w 475297"/>
              <a:gd name="connsiteY6" fmla="*/ 0 h 355282"/>
              <a:gd name="connsiteX7" fmla="*/ 251460 w 475297"/>
              <a:gd name="connsiteY7" fmla="*/ 223838 h 355282"/>
              <a:gd name="connsiteX8" fmla="*/ 0 w 475297"/>
              <a:gd name="connsiteY8" fmla="*/ 223838 h 355282"/>
              <a:gd name="connsiteX9" fmla="*/ 118110 w 475297"/>
              <a:gd name="connsiteY9" fmla="*/ 355283 h 355282"/>
              <a:gd name="connsiteX10" fmla="*/ 223838 w 475297"/>
              <a:gd name="connsiteY10" fmla="*/ 248603 h 355282"/>
              <a:gd name="connsiteX11" fmla="*/ 135255 w 475297"/>
              <a:gd name="connsiteY11" fmla="*/ 153353 h 355282"/>
              <a:gd name="connsiteX12" fmla="*/ 108585 w 475297"/>
              <a:gd name="connsiteY12" fmla="*/ 157163 h 355282"/>
              <a:gd name="connsiteX13" fmla="*/ 200978 w 475297"/>
              <a:gd name="connsiteY13" fmla="*/ 59055 h 355282"/>
              <a:gd name="connsiteX14" fmla="*/ 127635 w 475297"/>
              <a:gd name="connsiteY14" fmla="*/ 0 h 355282"/>
              <a:gd name="connsiteX15" fmla="*/ 0 w 475297"/>
              <a:gd name="connsiteY15" fmla="*/ 223838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75297" h="355282">
                <a:moveTo>
                  <a:pt x="251460" y="223838"/>
                </a:moveTo>
                <a:cubicBezTo>
                  <a:pt x="251460" y="307658"/>
                  <a:pt x="307658" y="355283"/>
                  <a:pt x="369570" y="355283"/>
                </a:cubicBezTo>
                <a:cubicBezTo>
                  <a:pt x="426720" y="355283"/>
                  <a:pt x="475298" y="307658"/>
                  <a:pt x="475298" y="248603"/>
                </a:cubicBezTo>
                <a:cubicBezTo>
                  <a:pt x="475298" y="191453"/>
                  <a:pt x="435293" y="153353"/>
                  <a:pt x="386715" y="153353"/>
                </a:cubicBezTo>
                <a:cubicBezTo>
                  <a:pt x="375285" y="153353"/>
                  <a:pt x="365760" y="155258"/>
                  <a:pt x="360045" y="157163"/>
                </a:cubicBezTo>
                <a:cubicBezTo>
                  <a:pt x="373380" y="118110"/>
                  <a:pt x="420053" y="73343"/>
                  <a:pt x="452438" y="59055"/>
                </a:cubicBezTo>
                <a:lnTo>
                  <a:pt x="379095" y="0"/>
                </a:lnTo>
                <a:cubicBezTo>
                  <a:pt x="300038" y="56198"/>
                  <a:pt x="251460" y="134303"/>
                  <a:pt x="251460" y="223838"/>
                </a:cubicBezTo>
                <a:moveTo>
                  <a:pt x="0" y="223838"/>
                </a:moveTo>
                <a:cubicBezTo>
                  <a:pt x="0" y="307658"/>
                  <a:pt x="56198" y="355283"/>
                  <a:pt x="118110" y="355283"/>
                </a:cubicBezTo>
                <a:cubicBezTo>
                  <a:pt x="175260" y="355283"/>
                  <a:pt x="223838" y="307658"/>
                  <a:pt x="223838" y="248603"/>
                </a:cubicBezTo>
                <a:cubicBezTo>
                  <a:pt x="223838" y="191453"/>
                  <a:pt x="183833" y="153353"/>
                  <a:pt x="135255" y="153353"/>
                </a:cubicBezTo>
                <a:cubicBezTo>
                  <a:pt x="123825" y="153353"/>
                  <a:pt x="114300" y="155258"/>
                  <a:pt x="108585" y="157163"/>
                </a:cubicBezTo>
                <a:cubicBezTo>
                  <a:pt x="121920" y="118110"/>
                  <a:pt x="168593" y="73343"/>
                  <a:pt x="200978" y="59055"/>
                </a:cubicBezTo>
                <a:lnTo>
                  <a:pt x="127635" y="0"/>
                </a:lnTo>
                <a:cubicBezTo>
                  <a:pt x="47625" y="56198"/>
                  <a:pt x="0" y="134303"/>
                  <a:pt x="0" y="223838"/>
                </a:cubicBezTo>
              </a:path>
            </a:pathLst>
          </a:custGeom>
          <a:solidFill>
            <a:schemeClr val="accent4"/>
          </a:solidFill>
          <a:ln w="9525" cap="flat">
            <a:noFill/>
            <a:prstDash val="solid"/>
            <a:miter/>
          </a:ln>
        </p:spPr>
        <p:txBody>
          <a:bodyPr rtlCol="0" anchor="ctr"/>
          <a:lstStyle/>
          <a:p>
            <a:endParaRPr lang="da-DK">
              <a:solidFill>
                <a:schemeClr val="accent4"/>
              </a:solidFill>
            </a:endParaRPr>
          </a:p>
        </p:txBody>
      </p:sp>
      <p:sp>
        <p:nvSpPr>
          <p:cNvPr id="15" name="Pladsholder til tekst 3">
            <a:extLst>
              <a:ext uri="{FF2B5EF4-FFF2-40B4-BE49-F238E27FC236}">
                <a16:creationId xmlns:a16="http://schemas.microsoft.com/office/drawing/2014/main" id="{64BD4601-74FC-60FF-5297-79A9AEA5D6B3}"/>
              </a:ext>
            </a:extLst>
          </p:cNvPr>
          <p:cNvSpPr>
            <a:spLocks noGrp="1"/>
          </p:cNvSpPr>
          <p:nvPr>
            <p:ph type="body" sz="half" idx="2" hasCustomPrompt="1"/>
          </p:nvPr>
        </p:nvSpPr>
        <p:spPr>
          <a:xfrm>
            <a:off x="7920000" y="4140000"/>
            <a:ext cx="3960000" cy="2160000"/>
          </a:xfrm>
          <a:prstGeom prst="rect">
            <a:avLst/>
          </a:prstGeom>
        </p:spPr>
        <p:txBody>
          <a:bodyPr anchor="ctr" anchorCtr="0">
            <a:noAutofit/>
          </a:bodyPr>
          <a:lstStyle>
            <a:lvl1pPr marL="0" indent="0">
              <a:lnSpc>
                <a:spcPct val="100000"/>
              </a:lnSpc>
              <a:spcBef>
                <a:spcPts val="1000"/>
              </a:spcBef>
              <a:buNone/>
              <a:defRPr lang="da-DK" sz="1800" kern="1200" dirty="0">
                <a:solidFill>
                  <a:schemeClr val="bg1"/>
                </a:solidFill>
                <a:latin typeface="Arial" panose="020B0604020202020204" pitchFamily="34" charset="0"/>
                <a:ea typeface="+mn-ea"/>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dirty="0"/>
              <a:t>Klik og tilføj citat-tekst</a:t>
            </a:r>
          </a:p>
        </p:txBody>
      </p:sp>
    </p:spTree>
    <p:extLst>
      <p:ext uri="{BB962C8B-B14F-4D97-AF65-F5344CB8AC3E}">
        <p14:creationId xmlns:p14="http://schemas.microsoft.com/office/powerpoint/2010/main" val="31661643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illed-collage">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774C77B7-4DE9-942D-CAFC-72893EDDCE9D}"/>
              </a:ext>
            </a:extLst>
          </p:cNvPr>
          <p:cNvSpPr/>
          <p:nvPr userDrawn="1"/>
        </p:nvSpPr>
        <p:spPr>
          <a:xfrm>
            <a:off x="0" y="6160957"/>
            <a:ext cx="12192000" cy="712033"/>
          </a:xfrm>
          <a:prstGeom prst="rect">
            <a:avLst/>
          </a:prstGeom>
          <a:solidFill>
            <a:schemeClr val="bg1"/>
          </a:solidFill>
          <a:ln w="3549" cap="flat">
            <a:noFill/>
            <a:prstDash val="solid"/>
            <a:miter/>
          </a:ln>
        </p:spPr>
        <p:txBody>
          <a:bodyPr rtlCol="0" anchor="ctr"/>
          <a:lstStyle/>
          <a:p>
            <a:pPr algn="l"/>
            <a:endParaRPr lang="da-DK"/>
          </a:p>
        </p:txBody>
      </p:sp>
      <p:sp>
        <p:nvSpPr>
          <p:cNvPr id="5" name="Pladsholder til dato 4">
            <a:extLst>
              <a:ext uri="{FF2B5EF4-FFF2-40B4-BE49-F238E27FC236}">
                <a16:creationId xmlns:a16="http://schemas.microsoft.com/office/drawing/2014/main" id="{8B4C5EAE-94DA-7AFA-869B-48BE4BEB1511}"/>
              </a:ext>
            </a:extLst>
          </p:cNvPr>
          <p:cNvSpPr>
            <a:spLocks noGrp="1"/>
          </p:cNvSpPr>
          <p:nvPr>
            <p:ph type="dt" sz="half" idx="10"/>
          </p:nvPr>
        </p:nvSpPr>
        <p:spPr>
          <a:xfrm>
            <a:off x="1194459" y="6326901"/>
            <a:ext cx="2743200" cy="365125"/>
          </a:xfrm>
          <a:prstGeom prst="rect">
            <a:avLst/>
          </a:prstGeom>
        </p:spPr>
        <p:txBody>
          <a:bodyPr/>
          <a:lstStyle/>
          <a:p>
            <a:fld id="{EDE56CDB-2A75-425D-8F46-9AEAA78244A6}" type="datetimeFigureOut">
              <a:rPr lang="da-DK" smtClean="0"/>
              <a:t>17-04-2024</a:t>
            </a:fld>
            <a:endParaRPr lang="da-DK"/>
          </a:p>
        </p:txBody>
      </p:sp>
      <p:sp>
        <p:nvSpPr>
          <p:cNvPr id="8" name="Rektangel 7">
            <a:extLst>
              <a:ext uri="{FF2B5EF4-FFF2-40B4-BE49-F238E27FC236}">
                <a16:creationId xmlns:a16="http://schemas.microsoft.com/office/drawing/2014/main" id="{D8EED8FF-65C5-FF1B-85D2-63B0AD4CCD42}"/>
              </a:ext>
            </a:extLst>
          </p:cNvPr>
          <p:cNvSpPr>
            <a:spLocks noGrp="1" noRot="1" noMove="1" noResize="1" noEditPoints="1" noAdjustHandles="1" noChangeArrowheads="1" noChangeShapeType="1"/>
          </p:cNvSpPr>
          <p:nvPr userDrawn="1"/>
        </p:nvSpPr>
        <p:spPr>
          <a:xfrm>
            <a:off x="0" y="5728447"/>
            <a:ext cx="12192000" cy="1129553"/>
          </a:xfrm>
          <a:prstGeom prst="rect">
            <a:avLst/>
          </a:prstGeom>
          <a:solidFill>
            <a:schemeClr val="bg1"/>
          </a:solidFill>
          <a:ln w="3549" cap="flat">
            <a:noFill/>
            <a:prstDash val="solid"/>
            <a:miter/>
          </a:ln>
        </p:spPr>
        <p:txBody>
          <a:bodyPr rtlCol="0" anchor="ctr"/>
          <a:lstStyle/>
          <a:p>
            <a:pPr algn="l"/>
            <a:endParaRPr lang="da-DK"/>
          </a:p>
        </p:txBody>
      </p:sp>
      <p:sp>
        <p:nvSpPr>
          <p:cNvPr id="9" name="Picture Placeholder 7">
            <a:extLst>
              <a:ext uri="{FF2B5EF4-FFF2-40B4-BE49-F238E27FC236}">
                <a16:creationId xmlns:a16="http://schemas.microsoft.com/office/drawing/2014/main" id="{05A0D5DD-F6B3-854A-C723-3B403DA81BC5}"/>
              </a:ext>
            </a:extLst>
          </p:cNvPr>
          <p:cNvSpPr>
            <a:spLocks noGrp="1"/>
          </p:cNvSpPr>
          <p:nvPr>
            <p:ph type="pic" sz="quarter" idx="16"/>
          </p:nvPr>
        </p:nvSpPr>
        <p:spPr>
          <a:xfrm>
            <a:off x="-1" y="0"/>
            <a:ext cx="7233250" cy="6858000"/>
          </a:xfrm>
        </p:spPr>
        <p:txBody>
          <a:bodyPr/>
          <a:lstStyle>
            <a:lvl1pPr marL="0" indent="0">
              <a:buNone/>
              <a:defRPr/>
            </a:lvl1pPr>
          </a:lstStyle>
          <a:p>
            <a:r>
              <a:rPr lang="da-DK"/>
              <a:t>Klik på ikonet for at tilføje et billede</a:t>
            </a:r>
            <a:endParaRPr lang="da-DK" dirty="0"/>
          </a:p>
        </p:txBody>
      </p:sp>
      <p:sp>
        <p:nvSpPr>
          <p:cNvPr id="10" name="Picture Placeholder 7">
            <a:extLst>
              <a:ext uri="{FF2B5EF4-FFF2-40B4-BE49-F238E27FC236}">
                <a16:creationId xmlns:a16="http://schemas.microsoft.com/office/drawing/2014/main" id="{D88D0BAB-35A4-0879-E991-4A3201198928}"/>
              </a:ext>
            </a:extLst>
          </p:cNvPr>
          <p:cNvSpPr>
            <a:spLocks noGrp="1"/>
          </p:cNvSpPr>
          <p:nvPr>
            <p:ph type="pic" sz="quarter" idx="17"/>
          </p:nvPr>
        </p:nvSpPr>
        <p:spPr>
          <a:xfrm>
            <a:off x="7416000" y="0"/>
            <a:ext cx="4788000" cy="3348000"/>
          </a:xfrm>
        </p:spPr>
        <p:txBody>
          <a:bodyPr/>
          <a:lstStyle>
            <a:lvl1pPr marL="0" indent="0">
              <a:buFontTx/>
              <a:buNone/>
              <a:defRPr/>
            </a:lvl1pPr>
          </a:lstStyle>
          <a:p>
            <a:r>
              <a:rPr lang="da-DK"/>
              <a:t>Klik på ikonet for at tilføje et billede</a:t>
            </a:r>
            <a:endParaRPr lang="da-DK" dirty="0"/>
          </a:p>
        </p:txBody>
      </p:sp>
      <p:sp>
        <p:nvSpPr>
          <p:cNvPr id="11" name="Picture Placeholder 7">
            <a:extLst>
              <a:ext uri="{FF2B5EF4-FFF2-40B4-BE49-F238E27FC236}">
                <a16:creationId xmlns:a16="http://schemas.microsoft.com/office/drawing/2014/main" id="{DBD1F769-C6E9-5971-C0B9-8931B6298EE1}"/>
              </a:ext>
            </a:extLst>
          </p:cNvPr>
          <p:cNvSpPr>
            <a:spLocks noGrp="1"/>
          </p:cNvSpPr>
          <p:nvPr>
            <p:ph type="pic" sz="quarter" idx="18"/>
          </p:nvPr>
        </p:nvSpPr>
        <p:spPr>
          <a:xfrm>
            <a:off x="7416000" y="3528000"/>
            <a:ext cx="4793673" cy="3330000"/>
          </a:xfrm>
        </p:spPr>
        <p:txBody>
          <a:bodyPr/>
          <a:lstStyle>
            <a:lvl1pPr marL="0" indent="0">
              <a:buFontTx/>
              <a:buNone/>
              <a:defRPr/>
            </a:lvl1pPr>
          </a:lstStyle>
          <a:p>
            <a:r>
              <a:rPr lang="da-DK"/>
              <a:t>Klik på ikonet for at tilføje et billede</a:t>
            </a:r>
            <a:endParaRPr lang="da-DK" dirty="0"/>
          </a:p>
        </p:txBody>
      </p:sp>
    </p:spTree>
    <p:extLst>
      <p:ext uri="{BB962C8B-B14F-4D97-AF65-F5344CB8AC3E}">
        <p14:creationId xmlns:p14="http://schemas.microsoft.com/office/powerpoint/2010/main" val="24601472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illede + billedtekst">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B70D3301-AB96-3790-0906-808099FC652D}"/>
              </a:ext>
            </a:extLst>
          </p:cNvPr>
          <p:cNvSpPr/>
          <p:nvPr userDrawn="1"/>
        </p:nvSpPr>
        <p:spPr>
          <a:xfrm>
            <a:off x="0" y="6160957"/>
            <a:ext cx="12192000" cy="712033"/>
          </a:xfrm>
          <a:prstGeom prst="rect">
            <a:avLst/>
          </a:prstGeom>
          <a:solidFill>
            <a:schemeClr val="bg1"/>
          </a:solidFill>
          <a:ln w="3549" cap="flat">
            <a:noFill/>
            <a:prstDash val="solid"/>
            <a:miter/>
          </a:ln>
        </p:spPr>
        <p:txBody>
          <a:bodyPr rtlCol="0" anchor="ctr"/>
          <a:lstStyle/>
          <a:p>
            <a:pPr algn="l"/>
            <a:endParaRPr lang="da-DK"/>
          </a:p>
        </p:txBody>
      </p:sp>
      <p:sp>
        <p:nvSpPr>
          <p:cNvPr id="19" name="Picture Placeholder 7">
            <a:extLst>
              <a:ext uri="{FF2B5EF4-FFF2-40B4-BE49-F238E27FC236}">
                <a16:creationId xmlns:a16="http://schemas.microsoft.com/office/drawing/2014/main" id="{72EE148C-454B-C9F0-05EB-81CD0C7713B6}"/>
              </a:ext>
            </a:extLst>
          </p:cNvPr>
          <p:cNvSpPr>
            <a:spLocks noGrp="1"/>
          </p:cNvSpPr>
          <p:nvPr>
            <p:ph type="pic" sz="quarter" idx="16"/>
          </p:nvPr>
        </p:nvSpPr>
        <p:spPr>
          <a:xfrm>
            <a:off x="0" y="0"/>
            <a:ext cx="12192000" cy="6858000"/>
          </a:xfrm>
        </p:spPr>
        <p:txBody>
          <a:bodyPr/>
          <a:lstStyle>
            <a:lvl1pPr marL="0" indent="0">
              <a:buNone/>
              <a:defRPr/>
            </a:lvl1pPr>
          </a:lstStyle>
          <a:p>
            <a:r>
              <a:rPr lang="da-DK"/>
              <a:t>Klik på ikonet for at tilføje et billede</a:t>
            </a:r>
            <a:endParaRPr lang="da-DK" dirty="0"/>
          </a:p>
        </p:txBody>
      </p:sp>
      <p:sp>
        <p:nvSpPr>
          <p:cNvPr id="14" name="Pladsholder til tekst 13">
            <a:extLst>
              <a:ext uri="{FF2B5EF4-FFF2-40B4-BE49-F238E27FC236}">
                <a16:creationId xmlns:a16="http://schemas.microsoft.com/office/drawing/2014/main" id="{00DCB482-D9A9-4B46-B49B-5CA64B5C5C9D}"/>
              </a:ext>
            </a:extLst>
          </p:cNvPr>
          <p:cNvSpPr>
            <a:spLocks noGrp="1"/>
          </p:cNvSpPr>
          <p:nvPr>
            <p:ph type="body" sz="quarter" idx="17" hasCustomPrompt="1"/>
          </p:nvPr>
        </p:nvSpPr>
        <p:spPr>
          <a:xfrm>
            <a:off x="7560000" y="5193138"/>
            <a:ext cx="4680000" cy="953724"/>
          </a:xfrm>
          <a:gradFill>
            <a:gsLst>
              <a:gs pos="0">
                <a:schemeClr val="bg1"/>
              </a:gs>
              <a:gs pos="50000">
                <a:schemeClr val="bg1">
                  <a:alpha val="50000"/>
                </a:schemeClr>
              </a:gs>
              <a:gs pos="100000">
                <a:schemeClr val="bg1">
                  <a:alpha val="0"/>
                </a:schemeClr>
              </a:gs>
            </a:gsLst>
            <a:lin ang="0" scaled="0"/>
          </a:gradFill>
        </p:spPr>
        <p:txBody>
          <a:bodyPr lIns="252000" tIns="252000" rIns="252000" bIns="252000" anchor="ctr" anchorCtr="0">
            <a:spAutoFit/>
          </a:bodyPr>
          <a:lstStyle>
            <a:lvl1pPr>
              <a:lnSpc>
                <a:spcPts val="1800"/>
              </a:lnSpc>
              <a:spcBef>
                <a:spcPts val="0"/>
              </a:spcBef>
              <a:defRPr sz="1400" baseline="0"/>
            </a:lvl1pPr>
          </a:lstStyle>
          <a:p>
            <a:pPr lvl="0"/>
            <a:r>
              <a:rPr lang="da-DK" dirty="0"/>
              <a:t>Klik for at redigere billedtekst eller </a:t>
            </a:r>
            <a:r>
              <a:rPr lang="da-DK" dirty="0" err="1"/>
              <a:t>makér</a:t>
            </a:r>
            <a:r>
              <a:rPr lang="da-DK" dirty="0"/>
              <a:t> boksen </a:t>
            </a:r>
            <a:br>
              <a:rPr lang="da-DK" dirty="0"/>
            </a:br>
            <a:r>
              <a:rPr lang="da-DK" dirty="0"/>
              <a:t>og slet den, hvis ikke du har billedtekst at tilføje</a:t>
            </a:r>
          </a:p>
        </p:txBody>
      </p:sp>
    </p:spTree>
    <p:extLst>
      <p:ext uri="{BB962C8B-B14F-4D97-AF65-F5344CB8AC3E}">
        <p14:creationId xmlns:p14="http://schemas.microsoft.com/office/powerpoint/2010/main" val="6448702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itat">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5C2CFDA9-1F58-9A91-2CD7-64A13B00661D}"/>
              </a:ext>
            </a:extLst>
          </p:cNvPr>
          <p:cNvSpPr>
            <a:spLocks/>
          </p:cNvSpPr>
          <p:nvPr userDrawn="1"/>
        </p:nvSpPr>
        <p:spPr>
          <a:xfrm>
            <a:off x="0" y="-54875"/>
            <a:ext cx="12344400" cy="6967749"/>
          </a:xfrm>
          <a:prstGeom prst="rect">
            <a:avLst/>
          </a:prstGeom>
          <a:solidFill>
            <a:schemeClr val="accent1"/>
          </a:solidFill>
          <a:ln w="3549" cap="flat">
            <a:noFill/>
            <a:prstDash val="solid"/>
            <a:miter/>
          </a:ln>
        </p:spPr>
        <p:txBody>
          <a:bodyPr rtlCol="0" anchor="ctr"/>
          <a:lstStyle/>
          <a:p>
            <a:pPr algn="l"/>
            <a:endParaRPr lang="da-DK"/>
          </a:p>
        </p:txBody>
      </p:sp>
      <p:sp>
        <p:nvSpPr>
          <p:cNvPr id="8" name="Billede 6">
            <a:extLst>
              <a:ext uri="{FF2B5EF4-FFF2-40B4-BE49-F238E27FC236}">
                <a16:creationId xmlns:a16="http://schemas.microsoft.com/office/drawing/2014/main" id="{971ABA6B-423D-D54D-3FB6-B62588D23CFC}"/>
              </a:ext>
            </a:extLst>
          </p:cNvPr>
          <p:cNvSpPr>
            <a:spLocks/>
          </p:cNvSpPr>
          <p:nvPr/>
        </p:nvSpPr>
        <p:spPr>
          <a:xfrm>
            <a:off x="0" y="0"/>
            <a:ext cx="1924222" cy="1438346"/>
          </a:xfrm>
          <a:custGeom>
            <a:avLst/>
            <a:gdLst>
              <a:gd name="connsiteX0" fmla="*/ 251460 w 475297"/>
              <a:gd name="connsiteY0" fmla="*/ 223838 h 355282"/>
              <a:gd name="connsiteX1" fmla="*/ 369570 w 475297"/>
              <a:gd name="connsiteY1" fmla="*/ 355283 h 355282"/>
              <a:gd name="connsiteX2" fmla="*/ 475298 w 475297"/>
              <a:gd name="connsiteY2" fmla="*/ 248603 h 355282"/>
              <a:gd name="connsiteX3" fmla="*/ 386715 w 475297"/>
              <a:gd name="connsiteY3" fmla="*/ 153353 h 355282"/>
              <a:gd name="connsiteX4" fmla="*/ 360045 w 475297"/>
              <a:gd name="connsiteY4" fmla="*/ 157163 h 355282"/>
              <a:gd name="connsiteX5" fmla="*/ 452438 w 475297"/>
              <a:gd name="connsiteY5" fmla="*/ 59055 h 355282"/>
              <a:gd name="connsiteX6" fmla="*/ 379095 w 475297"/>
              <a:gd name="connsiteY6" fmla="*/ 0 h 355282"/>
              <a:gd name="connsiteX7" fmla="*/ 251460 w 475297"/>
              <a:gd name="connsiteY7" fmla="*/ 223838 h 355282"/>
              <a:gd name="connsiteX8" fmla="*/ 0 w 475297"/>
              <a:gd name="connsiteY8" fmla="*/ 223838 h 355282"/>
              <a:gd name="connsiteX9" fmla="*/ 118110 w 475297"/>
              <a:gd name="connsiteY9" fmla="*/ 355283 h 355282"/>
              <a:gd name="connsiteX10" fmla="*/ 223838 w 475297"/>
              <a:gd name="connsiteY10" fmla="*/ 248603 h 355282"/>
              <a:gd name="connsiteX11" fmla="*/ 135255 w 475297"/>
              <a:gd name="connsiteY11" fmla="*/ 153353 h 355282"/>
              <a:gd name="connsiteX12" fmla="*/ 108585 w 475297"/>
              <a:gd name="connsiteY12" fmla="*/ 157163 h 355282"/>
              <a:gd name="connsiteX13" fmla="*/ 200978 w 475297"/>
              <a:gd name="connsiteY13" fmla="*/ 59055 h 355282"/>
              <a:gd name="connsiteX14" fmla="*/ 127635 w 475297"/>
              <a:gd name="connsiteY14" fmla="*/ 0 h 355282"/>
              <a:gd name="connsiteX15" fmla="*/ 0 w 475297"/>
              <a:gd name="connsiteY15" fmla="*/ 223838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75297" h="355282">
                <a:moveTo>
                  <a:pt x="251460" y="223838"/>
                </a:moveTo>
                <a:cubicBezTo>
                  <a:pt x="251460" y="307658"/>
                  <a:pt x="307658" y="355283"/>
                  <a:pt x="369570" y="355283"/>
                </a:cubicBezTo>
                <a:cubicBezTo>
                  <a:pt x="426720" y="355283"/>
                  <a:pt x="475298" y="307658"/>
                  <a:pt x="475298" y="248603"/>
                </a:cubicBezTo>
                <a:cubicBezTo>
                  <a:pt x="475298" y="191453"/>
                  <a:pt x="435293" y="153353"/>
                  <a:pt x="386715" y="153353"/>
                </a:cubicBezTo>
                <a:cubicBezTo>
                  <a:pt x="375285" y="153353"/>
                  <a:pt x="365760" y="155258"/>
                  <a:pt x="360045" y="157163"/>
                </a:cubicBezTo>
                <a:cubicBezTo>
                  <a:pt x="373380" y="118110"/>
                  <a:pt x="420053" y="73343"/>
                  <a:pt x="452438" y="59055"/>
                </a:cubicBezTo>
                <a:lnTo>
                  <a:pt x="379095" y="0"/>
                </a:lnTo>
                <a:cubicBezTo>
                  <a:pt x="300038" y="56198"/>
                  <a:pt x="251460" y="134303"/>
                  <a:pt x="251460" y="223838"/>
                </a:cubicBezTo>
                <a:moveTo>
                  <a:pt x="0" y="223838"/>
                </a:moveTo>
                <a:cubicBezTo>
                  <a:pt x="0" y="307658"/>
                  <a:pt x="56198" y="355283"/>
                  <a:pt x="118110" y="355283"/>
                </a:cubicBezTo>
                <a:cubicBezTo>
                  <a:pt x="175260" y="355283"/>
                  <a:pt x="223838" y="307658"/>
                  <a:pt x="223838" y="248603"/>
                </a:cubicBezTo>
                <a:cubicBezTo>
                  <a:pt x="223838" y="191453"/>
                  <a:pt x="183833" y="153353"/>
                  <a:pt x="135255" y="153353"/>
                </a:cubicBezTo>
                <a:cubicBezTo>
                  <a:pt x="123825" y="153353"/>
                  <a:pt x="114300" y="155258"/>
                  <a:pt x="108585" y="157163"/>
                </a:cubicBezTo>
                <a:cubicBezTo>
                  <a:pt x="121920" y="118110"/>
                  <a:pt x="168593" y="73343"/>
                  <a:pt x="200978" y="59055"/>
                </a:cubicBezTo>
                <a:lnTo>
                  <a:pt x="127635" y="0"/>
                </a:lnTo>
                <a:cubicBezTo>
                  <a:pt x="47625" y="56198"/>
                  <a:pt x="0" y="134303"/>
                  <a:pt x="0" y="223838"/>
                </a:cubicBezTo>
              </a:path>
            </a:pathLst>
          </a:custGeom>
          <a:solidFill>
            <a:schemeClr val="accent4"/>
          </a:solidFill>
          <a:ln w="9525" cap="flat">
            <a:noFill/>
            <a:prstDash val="solid"/>
            <a:miter/>
          </a:ln>
        </p:spPr>
        <p:txBody>
          <a:bodyPr rtlCol="0" anchor="ctr"/>
          <a:lstStyle/>
          <a:p>
            <a:endParaRPr lang="da-DK"/>
          </a:p>
        </p:txBody>
      </p:sp>
      <p:sp>
        <p:nvSpPr>
          <p:cNvPr id="7" name="Pladsholder til tekst 6">
            <a:extLst>
              <a:ext uri="{FF2B5EF4-FFF2-40B4-BE49-F238E27FC236}">
                <a16:creationId xmlns:a16="http://schemas.microsoft.com/office/drawing/2014/main" id="{1E2E278A-E023-7367-3723-5F5585800777}"/>
              </a:ext>
            </a:extLst>
          </p:cNvPr>
          <p:cNvSpPr>
            <a:spLocks noGrp="1"/>
          </p:cNvSpPr>
          <p:nvPr>
            <p:ph type="body" sz="quarter" idx="15" hasCustomPrompt="1"/>
          </p:nvPr>
        </p:nvSpPr>
        <p:spPr>
          <a:xfrm>
            <a:off x="1990800" y="1656000"/>
            <a:ext cx="9504000" cy="4320000"/>
          </a:xfrm>
        </p:spPr>
        <p:txBody>
          <a:bodyPr anchor="ctr" anchorCtr="0">
            <a:noAutofit/>
          </a:bodyPr>
          <a:lstStyle>
            <a:lvl1pPr>
              <a:lnSpc>
                <a:spcPct val="100000"/>
              </a:lnSpc>
              <a:spcBef>
                <a:spcPts val="1000"/>
              </a:spcBef>
              <a:defRPr sz="3200">
                <a:solidFill>
                  <a:schemeClr val="bg1"/>
                </a:solidFill>
              </a:defRPr>
            </a:lvl1pPr>
          </a:lstStyle>
          <a:p>
            <a:pPr lvl="0"/>
            <a:r>
              <a:rPr lang="da-DK" dirty="0"/>
              <a:t>Klik for at skrive citat-tekst  </a:t>
            </a:r>
          </a:p>
        </p:txBody>
      </p:sp>
    </p:spTree>
    <p:extLst>
      <p:ext uri="{BB962C8B-B14F-4D97-AF65-F5344CB8AC3E}">
        <p14:creationId xmlns:p14="http://schemas.microsoft.com/office/powerpoint/2010/main" val="17148370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oks ">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DF223515-5DDD-4250-3836-012FBECA2218}"/>
              </a:ext>
            </a:extLst>
          </p:cNvPr>
          <p:cNvSpPr/>
          <p:nvPr userDrawn="1"/>
        </p:nvSpPr>
        <p:spPr>
          <a:xfrm>
            <a:off x="0" y="6160957"/>
            <a:ext cx="12192000" cy="712033"/>
          </a:xfrm>
          <a:prstGeom prst="rect">
            <a:avLst/>
          </a:prstGeom>
          <a:solidFill>
            <a:schemeClr val="bg1"/>
          </a:solidFill>
          <a:ln w="3549" cap="flat">
            <a:noFill/>
            <a:prstDash val="solid"/>
            <a:miter/>
          </a:ln>
        </p:spPr>
        <p:txBody>
          <a:bodyPr rtlCol="0" anchor="ctr"/>
          <a:lstStyle/>
          <a:p>
            <a:pPr algn="l"/>
            <a:endParaRPr lang="da-DK"/>
          </a:p>
        </p:txBody>
      </p:sp>
      <p:sp>
        <p:nvSpPr>
          <p:cNvPr id="16" name="Rectangle 12">
            <a:extLst>
              <a:ext uri="{FF2B5EF4-FFF2-40B4-BE49-F238E27FC236}">
                <a16:creationId xmlns:a16="http://schemas.microsoft.com/office/drawing/2014/main" id="{9B41D849-3448-260D-31F4-E0E94F7216CB}"/>
              </a:ext>
            </a:extLst>
          </p:cNvPr>
          <p:cNvSpPr/>
          <p:nvPr userDrawn="1"/>
        </p:nvSpPr>
        <p:spPr>
          <a:xfrm rot="10800000">
            <a:off x="1080000" y="6642000"/>
            <a:ext cx="11112000" cy="223200"/>
          </a:xfrm>
          <a:prstGeom prst="rect">
            <a:avLst/>
          </a:prstGeom>
          <a:gradFill flip="none" rotWithShape="1">
            <a:gsLst>
              <a:gs pos="0">
                <a:schemeClr val="accent1"/>
              </a:gs>
              <a:gs pos="100000">
                <a:schemeClr val="accent1">
                  <a:alpha val="5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19" name="Rektangel 18">
            <a:extLst>
              <a:ext uri="{FF2B5EF4-FFF2-40B4-BE49-F238E27FC236}">
                <a16:creationId xmlns:a16="http://schemas.microsoft.com/office/drawing/2014/main" id="{7E1287EF-0671-8717-AEE6-EF4FC9302E90}"/>
              </a:ext>
            </a:extLst>
          </p:cNvPr>
          <p:cNvSpPr/>
          <p:nvPr userDrawn="1"/>
        </p:nvSpPr>
        <p:spPr>
          <a:xfrm>
            <a:off x="1080000" y="1080000"/>
            <a:ext cx="11115675" cy="5562000"/>
          </a:xfrm>
          <a:prstGeom prst="rect">
            <a:avLst/>
          </a:prstGeom>
          <a:solidFill>
            <a:schemeClr val="accent1"/>
          </a:solidFill>
          <a:ln w="3549" cap="flat">
            <a:noFill/>
            <a:prstDash val="solid"/>
            <a:miter/>
          </a:ln>
        </p:spPr>
        <p:txBody>
          <a:bodyPr rtlCol="0" anchor="ctr"/>
          <a:lstStyle/>
          <a:p>
            <a:pPr algn="l"/>
            <a:endParaRPr lang="da-DK"/>
          </a:p>
        </p:txBody>
      </p:sp>
      <p:pic>
        <p:nvPicPr>
          <p:cNvPr id="17" name="Grafik 16">
            <a:extLst>
              <a:ext uri="{FF2B5EF4-FFF2-40B4-BE49-F238E27FC236}">
                <a16:creationId xmlns:a16="http://schemas.microsoft.com/office/drawing/2014/main" id="{2B871656-8D9A-612F-10D4-CBB717229529}"/>
              </a:ext>
            </a:extLst>
          </p:cNvPr>
          <p:cNvPicPr>
            <a:picLocks/>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80000" y="6642000"/>
            <a:ext cx="10440000" cy="223200"/>
          </a:xfrm>
          <a:prstGeom prst="rect">
            <a:avLst/>
          </a:prstGeom>
        </p:spPr>
      </p:pic>
      <p:pic>
        <p:nvPicPr>
          <p:cNvPr id="11" name="Grafik 10">
            <a:extLst>
              <a:ext uri="{FF2B5EF4-FFF2-40B4-BE49-F238E27FC236}">
                <a16:creationId xmlns:a16="http://schemas.microsoft.com/office/drawing/2014/main" id="{67162977-DBA8-6A97-634B-53DCECB04D9E}"/>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20000" y="720000"/>
            <a:ext cx="360000" cy="360000"/>
          </a:xfrm>
          <a:prstGeom prst="rect">
            <a:avLst/>
          </a:prstGeom>
        </p:spPr>
      </p:pic>
      <p:sp>
        <p:nvSpPr>
          <p:cNvPr id="18" name="Pladsholder til tekst 6">
            <a:extLst>
              <a:ext uri="{FF2B5EF4-FFF2-40B4-BE49-F238E27FC236}">
                <a16:creationId xmlns:a16="http://schemas.microsoft.com/office/drawing/2014/main" id="{BB361350-D83D-BA40-55FB-F4E8B9DE7224}"/>
              </a:ext>
            </a:extLst>
          </p:cNvPr>
          <p:cNvSpPr>
            <a:spLocks noGrp="1"/>
          </p:cNvSpPr>
          <p:nvPr>
            <p:ph type="body" sz="quarter" idx="16" hasCustomPrompt="1"/>
          </p:nvPr>
        </p:nvSpPr>
        <p:spPr>
          <a:xfrm>
            <a:off x="1080000" y="1079999"/>
            <a:ext cx="11088000" cy="5512495"/>
          </a:xfrm>
          <a:noFill/>
        </p:spPr>
        <p:txBody>
          <a:bodyPr lIns="468000" tIns="468000" rIns="468000" bIns="468000" anchor="ctr" anchorCtr="0">
            <a:noAutofit/>
          </a:bodyPr>
          <a:lstStyle>
            <a:lvl1pPr>
              <a:lnSpc>
                <a:spcPct val="100000"/>
              </a:lnSpc>
              <a:spcBef>
                <a:spcPts val="1000"/>
              </a:spcBef>
              <a:defRPr sz="3200" baseline="0">
                <a:solidFill>
                  <a:schemeClr val="bg1"/>
                </a:solidFill>
              </a:defRPr>
            </a:lvl1pPr>
          </a:lstStyle>
          <a:p>
            <a:pPr marL="0" marR="0" lvl="0" indent="-230400" algn="l" defTabSz="914400" rtl="0" eaLnBrk="1" fontAlgn="auto" latinLnBrk="0" hangingPunct="1">
              <a:lnSpc>
                <a:spcPct val="100000"/>
              </a:lnSpc>
              <a:spcBef>
                <a:spcPts val="1000"/>
              </a:spcBef>
              <a:spcAft>
                <a:spcPts val="0"/>
              </a:spcAft>
              <a:buClrTx/>
              <a:buSzTx/>
              <a:buFontTx/>
              <a:buNone/>
              <a:tabLst/>
              <a:defRPr/>
            </a:pPr>
            <a:r>
              <a:rPr lang="da-DK" dirty="0"/>
              <a:t>Klik for at skrive boks-tekst  </a:t>
            </a:r>
          </a:p>
        </p:txBody>
      </p:sp>
    </p:spTree>
    <p:extLst>
      <p:ext uri="{BB962C8B-B14F-4D97-AF65-F5344CB8AC3E}">
        <p14:creationId xmlns:p14="http://schemas.microsoft.com/office/powerpoint/2010/main" val="29789876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el og indholdsobjekt">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588963" y="620714"/>
            <a:ext cx="11012488" cy="865186"/>
          </a:xfrm>
        </p:spPr>
        <p:txBody>
          <a:bodyPr/>
          <a:lstStyle/>
          <a:p>
            <a:pPr lvl="0"/>
            <a:r>
              <a:rPr lang="en-GB" dirty="0" err="1"/>
              <a:t>Klik</a:t>
            </a:r>
            <a:r>
              <a:rPr lang="en-GB" dirty="0"/>
              <a:t> for at </a:t>
            </a:r>
            <a:r>
              <a:rPr lang="en-GB" dirty="0" err="1"/>
              <a:t>tilføje</a:t>
            </a:r>
            <a:r>
              <a:rPr lang="en-GB" dirty="0"/>
              <a:t> </a:t>
            </a:r>
            <a:r>
              <a:rPr lang="en-GB" dirty="0" err="1"/>
              <a:t>overskrift</a:t>
            </a:r>
            <a:endParaRPr lang="en-GB" dirty="0"/>
          </a:p>
        </p:txBody>
      </p:sp>
      <p:sp>
        <p:nvSpPr>
          <p:cNvPr id="3" name="Pladsholder til indhold 2"/>
          <p:cNvSpPr>
            <a:spLocks noGrp="1"/>
          </p:cNvSpPr>
          <p:nvPr>
            <p:ph idx="1" hasCustomPrompt="1"/>
          </p:nvPr>
        </p:nvSpPr>
        <p:spPr>
          <a:xfrm>
            <a:off x="588963" y="1635125"/>
            <a:ext cx="11012488" cy="4675188"/>
          </a:xfrm>
        </p:spPr>
        <p:txBody>
          <a:bodyPr vert="horz" lIns="0" tIns="0" rIns="0" bIns="0" rtlCol="0">
            <a:noAutofit/>
          </a:bodyPr>
          <a:lstStyle>
            <a:lvl1pPr>
              <a:defRPr lang="da-DK" dirty="0" smtClean="0"/>
            </a:lvl1pPr>
            <a:lvl2pPr>
              <a:defRPr lang="da-DK" dirty="0" smtClean="0"/>
            </a:lvl2pPr>
            <a:lvl3pPr>
              <a:defRPr lang="da-DK" dirty="0" smtClean="0"/>
            </a:lvl3pPr>
            <a:lvl4pPr marL="719138" indent="0">
              <a:buNone/>
              <a:defRPr/>
            </a:lvl4pPr>
          </a:lstStyle>
          <a:p>
            <a:pPr lvl="0"/>
            <a:r>
              <a:rPr lang="en-GB" dirty="0" err="1"/>
              <a:t>Klik</a:t>
            </a:r>
            <a:r>
              <a:rPr lang="en-GB" dirty="0"/>
              <a:t> for at </a:t>
            </a:r>
            <a:r>
              <a:rPr lang="en-GB" dirty="0" err="1"/>
              <a:t>indsætte</a:t>
            </a:r>
            <a:r>
              <a:rPr lang="en-GB" dirty="0"/>
              <a:t> </a:t>
            </a:r>
            <a:r>
              <a:rPr lang="en-GB" dirty="0" err="1"/>
              <a:t>tekst</a:t>
            </a:r>
            <a:endParaRPr lang="en-GB" dirty="0"/>
          </a:p>
          <a:p>
            <a:pPr lvl="1"/>
            <a:r>
              <a:rPr lang="en-GB" dirty="0" err="1"/>
              <a:t>Andet</a:t>
            </a:r>
            <a:r>
              <a:rPr lang="en-GB" dirty="0"/>
              <a:t> </a:t>
            </a:r>
            <a:r>
              <a:rPr lang="en-GB" dirty="0" err="1"/>
              <a:t>niveau</a:t>
            </a:r>
            <a:endParaRPr lang="en-GB" dirty="0"/>
          </a:p>
          <a:p>
            <a:pPr lvl="2"/>
            <a:r>
              <a:rPr lang="en-GB" dirty="0" err="1"/>
              <a:t>Tredje</a:t>
            </a:r>
            <a:r>
              <a:rPr lang="en-GB" dirty="0"/>
              <a:t> </a:t>
            </a:r>
            <a:r>
              <a:rPr lang="en-GB" dirty="0" err="1"/>
              <a:t>niveau</a:t>
            </a:r>
            <a:endParaRPr lang="en-GB" dirty="0"/>
          </a:p>
        </p:txBody>
      </p:sp>
      <p:sp>
        <p:nvSpPr>
          <p:cNvPr id="4" name="Pladsholder til dato 3"/>
          <p:cNvSpPr>
            <a:spLocks noGrp="1"/>
          </p:cNvSpPr>
          <p:nvPr>
            <p:ph type="dt" sz="half" idx="10"/>
          </p:nvPr>
        </p:nvSpPr>
        <p:spPr/>
        <p:txBody>
          <a:bodyPr/>
          <a:lstStyle/>
          <a:p>
            <a:fld id="{73D3B758-77B8-4991-802F-AB876EDB649B}" type="datetime1">
              <a:rPr lang="en-GB" smtClean="0"/>
              <a:t>17/04/2024</a:t>
            </a:fld>
            <a:endParaRPr lang="en-GB" dirty="0"/>
          </a:p>
        </p:txBody>
      </p:sp>
      <p:sp>
        <p:nvSpPr>
          <p:cNvPr id="5" name="Pladsholder til sidefod 4"/>
          <p:cNvSpPr>
            <a:spLocks noGrp="1"/>
          </p:cNvSpPr>
          <p:nvPr>
            <p:ph type="ftr" sz="quarter" idx="11"/>
          </p:nvPr>
        </p:nvSpPr>
        <p:spPr/>
        <p:txBody>
          <a:bodyPr/>
          <a:lstStyle/>
          <a:p>
            <a:r>
              <a:rPr lang="da-DK"/>
              <a:t>Koushede V. Januar 2022 - Mental sundhedsfremme. Konference om fagligt oplæg til en 10-årsplan </a:t>
            </a:r>
            <a:endParaRPr lang="en-GB" dirty="0"/>
          </a:p>
        </p:txBody>
      </p:sp>
      <p:sp>
        <p:nvSpPr>
          <p:cNvPr id="6" name="Pladsholder til slidenummer 5"/>
          <p:cNvSpPr>
            <a:spLocks noGrp="1"/>
          </p:cNvSpPr>
          <p:nvPr>
            <p:ph type="sldNum" sz="quarter" idx="12"/>
          </p:nvPr>
        </p:nvSpPr>
        <p:spPr/>
        <p:txBody>
          <a:bodyPr/>
          <a:lstStyle/>
          <a:p>
            <a:fld id="{091A926C-488A-4E3E-9C21-57CAA120E114}" type="slidenum">
              <a:rPr lang="en-GB" smtClean="0"/>
              <a:t>‹nr.›</a:t>
            </a:fld>
            <a:endParaRPr lang="en-GB" dirty="0"/>
          </a:p>
        </p:txBody>
      </p:sp>
    </p:spTree>
    <p:extLst>
      <p:ext uri="{BB962C8B-B14F-4D97-AF65-F5344CB8AC3E}">
        <p14:creationId xmlns:p14="http://schemas.microsoft.com/office/powerpoint/2010/main" val="5962796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96BD0A1-CDBD-114C-BA96-AEDFDF0ECD69}"/>
              </a:ext>
            </a:extLst>
          </p:cNvPr>
          <p:cNvSpPr>
            <a:spLocks noGrp="1"/>
          </p:cNvSpPr>
          <p:nvPr>
            <p:ph type="title"/>
          </p:nvPr>
        </p:nvSpPr>
        <p:spPr/>
        <p:txBody>
          <a:bodyPr/>
          <a:lstStyle/>
          <a:p>
            <a:r>
              <a:rPr lang="da-DK"/>
              <a:t>Klik for at redigere titeltypografien i masteren</a:t>
            </a:r>
          </a:p>
        </p:txBody>
      </p:sp>
      <p:sp>
        <p:nvSpPr>
          <p:cNvPr id="3" name="Pladsholder til dato 2">
            <a:extLst>
              <a:ext uri="{FF2B5EF4-FFF2-40B4-BE49-F238E27FC236}">
                <a16:creationId xmlns:a16="http://schemas.microsoft.com/office/drawing/2014/main" id="{1109F5AC-01DC-9D41-99D4-A14130B7DCE8}"/>
              </a:ext>
            </a:extLst>
          </p:cNvPr>
          <p:cNvSpPr>
            <a:spLocks noGrp="1"/>
          </p:cNvSpPr>
          <p:nvPr>
            <p:ph type="dt" sz="half" idx="10"/>
          </p:nvPr>
        </p:nvSpPr>
        <p:spPr/>
        <p:txBody>
          <a:bodyPr/>
          <a:lstStyle/>
          <a:p>
            <a:fld id="{8F993E4B-9753-49F3-B551-9FFF9D13944A}" type="datetimeFigureOut">
              <a:rPr lang="da-DK" smtClean="0">
                <a:solidFill>
                  <a:srgbClr val="800080"/>
                </a:solidFill>
              </a:rPr>
              <a:pPr/>
              <a:t>17-04-2024</a:t>
            </a:fld>
            <a:endParaRPr lang="da-DK">
              <a:solidFill>
                <a:srgbClr val="800080"/>
              </a:solidFill>
            </a:endParaRPr>
          </a:p>
        </p:txBody>
      </p:sp>
      <p:sp>
        <p:nvSpPr>
          <p:cNvPr id="4" name="Pladsholder til sidefod 3">
            <a:extLst>
              <a:ext uri="{FF2B5EF4-FFF2-40B4-BE49-F238E27FC236}">
                <a16:creationId xmlns:a16="http://schemas.microsoft.com/office/drawing/2014/main" id="{62B40CD3-0C14-064F-9FF7-A587A62AF924}"/>
              </a:ext>
            </a:extLst>
          </p:cNvPr>
          <p:cNvSpPr>
            <a:spLocks noGrp="1"/>
          </p:cNvSpPr>
          <p:nvPr>
            <p:ph type="ftr" sz="quarter" idx="11"/>
          </p:nvPr>
        </p:nvSpPr>
        <p:spPr/>
        <p:txBody>
          <a:bodyPr/>
          <a:lstStyle/>
          <a:p>
            <a:endParaRPr lang="da-DK">
              <a:solidFill>
                <a:srgbClr val="800080"/>
              </a:solidFill>
            </a:endParaRPr>
          </a:p>
        </p:txBody>
      </p:sp>
      <p:sp>
        <p:nvSpPr>
          <p:cNvPr id="5" name="Pladsholder til slidenummer 4">
            <a:extLst>
              <a:ext uri="{FF2B5EF4-FFF2-40B4-BE49-F238E27FC236}">
                <a16:creationId xmlns:a16="http://schemas.microsoft.com/office/drawing/2014/main" id="{D033E1C0-83F6-FE4B-B9C1-D72AF518558D}"/>
              </a:ext>
            </a:extLst>
          </p:cNvPr>
          <p:cNvSpPr>
            <a:spLocks noGrp="1"/>
          </p:cNvSpPr>
          <p:nvPr>
            <p:ph type="sldNum" sz="quarter" idx="12"/>
          </p:nvPr>
        </p:nvSpPr>
        <p:spPr/>
        <p:txBody>
          <a:bodyPr/>
          <a:lstStyle/>
          <a:p>
            <a:fld id="{954C4B17-8274-42EA-BA53-3B17881A8FAA}" type="slidenum">
              <a:rPr lang="da-DK" smtClean="0"/>
              <a:pPr/>
              <a:t>‹nr.›</a:t>
            </a:fld>
            <a:endParaRPr lang="da-DK"/>
          </a:p>
        </p:txBody>
      </p:sp>
    </p:spTree>
    <p:extLst>
      <p:ext uri="{BB962C8B-B14F-4D97-AF65-F5344CB8AC3E}">
        <p14:creationId xmlns:p14="http://schemas.microsoft.com/office/powerpoint/2010/main" val="2846694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DGI Billedforside">
    <p:spTree>
      <p:nvGrpSpPr>
        <p:cNvPr id="1" name=""/>
        <p:cNvGrpSpPr/>
        <p:nvPr/>
      </p:nvGrpSpPr>
      <p:grpSpPr>
        <a:xfrm>
          <a:off x="0" y="0"/>
          <a:ext cx="0" cy="0"/>
          <a:chOff x="0" y="0"/>
          <a:chExt cx="0" cy="0"/>
        </a:xfrm>
      </p:grpSpPr>
      <p:sp>
        <p:nvSpPr>
          <p:cNvPr id="18" name="Tekst ved logo">
            <a:extLst>
              <a:ext uri="{FF2B5EF4-FFF2-40B4-BE49-F238E27FC236}">
                <a16:creationId xmlns:a16="http://schemas.microsoft.com/office/drawing/2014/main" id="{FA4C0975-40EB-3226-1ADF-74E4159F610E}"/>
              </a:ext>
            </a:extLst>
          </p:cNvPr>
          <p:cNvSpPr>
            <a:spLocks noGrp="1"/>
          </p:cNvSpPr>
          <p:nvPr>
            <p:ph type="body" sz="quarter" idx="14" hasCustomPrompt="1"/>
          </p:nvPr>
        </p:nvSpPr>
        <p:spPr>
          <a:xfrm>
            <a:off x="2710800" y="2376000"/>
            <a:ext cx="9504000" cy="504000"/>
          </a:xfrm>
          <a:blipFill dpi="0" rotWithShape="1">
            <a:blip r:embed="rId2" cstate="email">
              <a:extLst>
                <a:ext uri="{28A0092B-C50C-407E-A947-70E740481C1C}">
                  <a14:useLocalDpi xmlns:a14="http://schemas.microsoft.com/office/drawing/2010/main"/>
                </a:ext>
              </a:extLst>
            </a:blip>
            <a:srcRect/>
            <a:stretch>
              <a:fillRect/>
            </a:stretch>
          </a:blipFill>
        </p:spPr>
        <p:txBody>
          <a:bodyPr vert="horz" lIns="504000" tIns="0" rIns="468000" bIns="0" rtlCol="0" anchor="ctr" anchorCtr="0">
            <a:noAutofit/>
          </a:bodyPr>
          <a:lstStyle>
            <a:lvl1pPr>
              <a:defRPr lang="da-DK" sz="2000" b="0" dirty="0">
                <a:solidFill>
                  <a:schemeClr val="bg1"/>
                </a:solidFill>
                <a:latin typeface="Arial" panose="020B0604020202020204" pitchFamily="34" charset="0"/>
                <a:cs typeface="Arial" panose="020B0604020202020204" pitchFamily="34" charset="0"/>
              </a:defRPr>
            </a:lvl1pPr>
          </a:lstStyle>
          <a:p>
            <a:pPr marL="0" lvl="0" indent="0">
              <a:buNone/>
            </a:pPr>
            <a:r>
              <a:rPr lang="da-DK" dirty="0"/>
              <a:t>Klik her for at skrive tekst i en linje</a:t>
            </a:r>
          </a:p>
        </p:txBody>
      </p:sp>
      <p:sp>
        <p:nvSpPr>
          <p:cNvPr id="21" name="overskrift">
            <a:extLst>
              <a:ext uri="{FF2B5EF4-FFF2-40B4-BE49-F238E27FC236}">
                <a16:creationId xmlns:a16="http://schemas.microsoft.com/office/drawing/2014/main" id="{5E05FCAF-8CC4-5D11-00C0-9DA356644702}"/>
              </a:ext>
            </a:extLst>
          </p:cNvPr>
          <p:cNvSpPr>
            <a:spLocks noGrp="1"/>
          </p:cNvSpPr>
          <p:nvPr>
            <p:ph type="body" sz="quarter" idx="16" hasCustomPrompt="1"/>
          </p:nvPr>
        </p:nvSpPr>
        <p:spPr>
          <a:xfrm>
            <a:off x="2710800" y="2879999"/>
            <a:ext cx="9504000" cy="1776137"/>
          </a:xfrm>
          <a:blipFill>
            <a:blip r:embed="rId3" cstate="email">
              <a:extLst>
                <a:ext uri="{28A0092B-C50C-407E-A947-70E740481C1C}">
                  <a14:useLocalDpi xmlns:a14="http://schemas.microsoft.com/office/drawing/2010/main"/>
                </a:ext>
              </a:extLst>
            </a:blip>
            <a:stretch>
              <a:fillRect/>
            </a:stretch>
          </a:blipFill>
        </p:spPr>
        <p:txBody>
          <a:bodyPr wrap="square" lIns="468000" tIns="468000" rIns="360000" bIns="468000" anchor="t" anchorCtr="0">
            <a:spAutoFit/>
          </a:bodyPr>
          <a:lstStyle>
            <a:lvl1pPr algn="l" defTabSz="914400" rtl="0" eaLnBrk="1" latinLnBrk="0" hangingPunct="1">
              <a:lnSpc>
                <a:spcPct val="90000"/>
              </a:lnSpc>
              <a:spcBef>
                <a:spcPct val="0"/>
              </a:spcBef>
              <a:buNone/>
              <a:defRPr lang="da-DK" sz="6000" b="1" kern="1200" baseline="0" dirty="0" smtClean="0">
                <a:solidFill>
                  <a:schemeClr val="bg1"/>
                </a:solidFill>
                <a:latin typeface="Arial Black" panose="020B0A04020102020204" pitchFamily="34" charset="0"/>
                <a:ea typeface="+mj-ea"/>
                <a:cs typeface="Arial" panose="020B0604020202020204" pitchFamily="34" charset="0"/>
              </a:defRPr>
            </a:lvl1pPr>
            <a:lvl2pPr marL="457200" indent="0" algn="l" defTabSz="914400" rtl="0" eaLnBrk="1" latinLnBrk="0" hangingPunct="1">
              <a:lnSpc>
                <a:spcPct val="90000"/>
              </a:lnSpc>
              <a:spcBef>
                <a:spcPct val="0"/>
              </a:spcBef>
              <a:buNone/>
              <a:defRPr lang="da-DK" sz="6000" b="1" kern="1200" baseline="0" dirty="0" smtClean="0">
                <a:solidFill>
                  <a:schemeClr val="bg1"/>
                </a:solidFill>
                <a:latin typeface="Arial" panose="020B0604020202020204" pitchFamily="34" charset="0"/>
                <a:ea typeface="+mj-ea"/>
                <a:cs typeface="Arial" panose="020B0604020202020204" pitchFamily="34" charset="0"/>
              </a:defRPr>
            </a:lvl2pPr>
            <a:lvl3pPr marL="914400" indent="0" algn="l" defTabSz="914400" rtl="0" eaLnBrk="1" latinLnBrk="0" hangingPunct="1">
              <a:lnSpc>
                <a:spcPct val="90000"/>
              </a:lnSpc>
              <a:spcBef>
                <a:spcPct val="0"/>
              </a:spcBef>
              <a:buNone/>
              <a:defRPr lang="da-DK" sz="6000" b="1" kern="1200" baseline="0" dirty="0" smtClean="0">
                <a:solidFill>
                  <a:schemeClr val="bg1"/>
                </a:solidFill>
                <a:latin typeface="Arial" panose="020B0604020202020204" pitchFamily="34" charset="0"/>
                <a:ea typeface="+mj-ea"/>
                <a:cs typeface="Arial" panose="020B0604020202020204" pitchFamily="34" charset="0"/>
              </a:defRPr>
            </a:lvl3pPr>
            <a:lvl4pPr marL="1371600" indent="0" algn="l" defTabSz="914400" rtl="0" eaLnBrk="1" latinLnBrk="0" hangingPunct="1">
              <a:lnSpc>
                <a:spcPct val="90000"/>
              </a:lnSpc>
              <a:spcBef>
                <a:spcPct val="0"/>
              </a:spcBef>
              <a:buNone/>
              <a:defRPr lang="da-DK" sz="6000" b="1" kern="1200" baseline="0" dirty="0" smtClean="0">
                <a:solidFill>
                  <a:schemeClr val="bg1"/>
                </a:solidFill>
                <a:latin typeface="Arial" panose="020B0604020202020204" pitchFamily="34" charset="0"/>
                <a:ea typeface="+mj-ea"/>
                <a:cs typeface="Arial" panose="020B0604020202020204" pitchFamily="34" charset="0"/>
              </a:defRPr>
            </a:lvl4pPr>
            <a:lvl5pPr algn="l" defTabSz="914400" rtl="0" eaLnBrk="1" latinLnBrk="0" hangingPunct="1">
              <a:lnSpc>
                <a:spcPct val="90000"/>
              </a:lnSpc>
              <a:spcBef>
                <a:spcPct val="0"/>
              </a:spcBef>
              <a:buNone/>
              <a:defRPr lang="da-DK" sz="6000" b="1" kern="1200" baseline="0" dirty="0">
                <a:solidFill>
                  <a:schemeClr val="bg1"/>
                </a:solidFill>
                <a:latin typeface="Arial" panose="020B0604020202020204" pitchFamily="34" charset="0"/>
                <a:ea typeface="+mj-ea"/>
                <a:cs typeface="Arial" panose="020B0604020202020204" pitchFamily="34" charset="0"/>
              </a:defRPr>
            </a:lvl5pPr>
          </a:lstStyle>
          <a:p>
            <a:pPr lvl="0"/>
            <a:r>
              <a:rPr lang="da-DK" dirty="0"/>
              <a:t>Klik her for at skrive</a:t>
            </a:r>
          </a:p>
        </p:txBody>
      </p:sp>
      <p:sp>
        <p:nvSpPr>
          <p:cNvPr id="17" name="DGI-logo">
            <a:extLst>
              <a:ext uri="{FF2B5EF4-FFF2-40B4-BE49-F238E27FC236}">
                <a16:creationId xmlns:a16="http://schemas.microsoft.com/office/drawing/2014/main" id="{31FD3AE5-3E52-F519-DD25-CFDB0E930518}"/>
              </a:ext>
            </a:extLst>
          </p:cNvPr>
          <p:cNvSpPr>
            <a:spLocks noGrp="1" noRot="1" noMove="1" noResize="1" noEditPoints="1" noAdjustHandles="1" noChangeArrowheads="1" noChangeShapeType="1"/>
          </p:cNvSpPr>
          <p:nvPr>
            <p:ph type="pic" sz="quarter" idx="13" hasCustomPrompt="1"/>
          </p:nvPr>
        </p:nvSpPr>
        <p:spPr>
          <a:xfrm>
            <a:off x="1807200" y="2376000"/>
            <a:ext cx="903600" cy="504000"/>
          </a:xfrm>
          <a:blipFill>
            <a:blip r:embed="rId4" cstate="email">
              <a:extLst>
                <a:ext uri="{28A0092B-C50C-407E-A947-70E740481C1C}">
                  <a14:useLocalDpi xmlns:a14="http://schemas.microsoft.com/office/drawing/2010/main"/>
                </a:ext>
              </a:extLst>
            </a:blip>
            <a:stretch>
              <a:fillRect/>
            </a:stretch>
          </a:blipFill>
        </p:spPr>
        <p:txBody>
          <a:bodyPr>
            <a:normAutofit/>
          </a:bodyPr>
          <a:lstStyle>
            <a:lvl1pPr marL="0" indent="0">
              <a:buFontTx/>
              <a:buNone/>
              <a:defRPr sz="800">
                <a:solidFill>
                  <a:schemeClr val="bg1"/>
                </a:solidFill>
              </a:defRPr>
            </a:lvl1pPr>
          </a:lstStyle>
          <a:p>
            <a:r>
              <a:rPr lang="da-DK" dirty="0"/>
              <a:t>.</a:t>
            </a:r>
          </a:p>
        </p:txBody>
      </p:sp>
      <p:sp>
        <p:nvSpPr>
          <p:cNvPr id="3" name="Billede">
            <a:extLst>
              <a:ext uri="{FF2B5EF4-FFF2-40B4-BE49-F238E27FC236}">
                <a16:creationId xmlns:a16="http://schemas.microsoft.com/office/drawing/2014/main" id="{B8FCA839-A503-5DD7-4C91-CC06A15CA319}"/>
              </a:ext>
            </a:extLst>
          </p:cNvPr>
          <p:cNvSpPr>
            <a:spLocks noGrp="1"/>
          </p:cNvSpPr>
          <p:nvPr>
            <p:ph type="pic" sz="quarter" idx="17"/>
          </p:nvPr>
        </p:nvSpPr>
        <p:spPr>
          <a:xfrm>
            <a:off x="0" y="0"/>
            <a:ext cx="12240000" cy="6858000"/>
          </a:xfrm>
          <a:noFill/>
        </p:spPr>
        <p:txBody>
          <a:bodyPr/>
          <a:lstStyle/>
          <a:p>
            <a:r>
              <a:rPr lang="da-DK"/>
              <a:t>Klik på ikonet for at tilføje et billede</a:t>
            </a:r>
            <a:endParaRPr lang="da-DK" dirty="0"/>
          </a:p>
        </p:txBody>
      </p:sp>
    </p:spTree>
    <p:extLst>
      <p:ext uri="{BB962C8B-B14F-4D97-AF65-F5344CB8AC3E}">
        <p14:creationId xmlns:p14="http://schemas.microsoft.com/office/powerpoint/2010/main" val="25963966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orside">
    <p:spTree>
      <p:nvGrpSpPr>
        <p:cNvPr id="1" name=""/>
        <p:cNvGrpSpPr/>
        <p:nvPr/>
      </p:nvGrpSpPr>
      <p:grpSpPr>
        <a:xfrm>
          <a:off x="0" y="0"/>
          <a:ext cx="0" cy="0"/>
          <a:chOff x="0" y="0"/>
          <a:chExt cx="0" cy="0"/>
        </a:xfrm>
      </p:grpSpPr>
      <p:sp>
        <p:nvSpPr>
          <p:cNvPr id="7" name="Rektangel 6"/>
          <p:cNvSpPr/>
          <p:nvPr userDrawn="1"/>
        </p:nvSpPr>
        <p:spPr>
          <a:xfrm>
            <a:off x="0" y="-1586"/>
            <a:ext cx="12192000" cy="6858000"/>
          </a:xfrm>
          <a:prstGeom prst="rect">
            <a:avLst/>
          </a:prstGeom>
          <a:solidFill>
            <a:srgbClr val="6428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dirty="0">
              <a:solidFill>
                <a:prstClr val="black"/>
              </a:solidFill>
            </a:endParaRPr>
          </a:p>
        </p:txBody>
      </p:sp>
      <p:grpSp>
        <p:nvGrpSpPr>
          <p:cNvPr id="64" name="Group 2663"/>
          <p:cNvGrpSpPr>
            <a:grpSpLocks noChangeAspect="1"/>
          </p:cNvGrpSpPr>
          <p:nvPr userDrawn="1"/>
        </p:nvGrpSpPr>
        <p:grpSpPr bwMode="auto">
          <a:xfrm>
            <a:off x="0" y="-17463"/>
            <a:ext cx="12185651" cy="6877050"/>
            <a:chOff x="0" y="-11"/>
            <a:chExt cx="5757" cy="4332"/>
          </a:xfrm>
          <a:solidFill>
            <a:srgbClr val="D22850"/>
          </a:solidFill>
        </p:grpSpPr>
        <p:sp>
          <p:nvSpPr>
            <p:cNvPr id="65" name="Freeform 2664"/>
            <p:cNvSpPr>
              <a:spLocks/>
            </p:cNvSpPr>
            <p:nvPr/>
          </p:nvSpPr>
          <p:spPr bwMode="auto">
            <a:xfrm>
              <a:off x="0" y="3304"/>
              <a:ext cx="1006" cy="1013"/>
            </a:xfrm>
            <a:custGeom>
              <a:avLst/>
              <a:gdLst>
                <a:gd name="T0" fmla="*/ 623 w 1510"/>
                <a:gd name="T1" fmla="*/ 579 h 1520"/>
                <a:gd name="T2" fmla="*/ 0 w 1510"/>
                <a:gd name="T3" fmla="*/ 0 h 1520"/>
                <a:gd name="T4" fmla="*/ 0 w 1510"/>
                <a:gd name="T5" fmla="*/ 61 h 1520"/>
                <a:gd name="T6" fmla="*/ 593 w 1510"/>
                <a:gd name="T7" fmla="*/ 609 h 1520"/>
                <a:gd name="T8" fmla="*/ 1474 w 1510"/>
                <a:gd name="T9" fmla="*/ 1520 h 1520"/>
                <a:gd name="T10" fmla="*/ 1510 w 1510"/>
                <a:gd name="T11" fmla="*/ 1520 h 1520"/>
                <a:gd name="T12" fmla="*/ 623 w 1510"/>
                <a:gd name="T13" fmla="*/ 579 h 1520"/>
              </a:gdLst>
              <a:ahLst/>
              <a:cxnLst>
                <a:cxn ang="0">
                  <a:pos x="T0" y="T1"/>
                </a:cxn>
                <a:cxn ang="0">
                  <a:pos x="T2" y="T3"/>
                </a:cxn>
                <a:cxn ang="0">
                  <a:pos x="T4" y="T5"/>
                </a:cxn>
                <a:cxn ang="0">
                  <a:pos x="T6" y="T7"/>
                </a:cxn>
                <a:cxn ang="0">
                  <a:pos x="T8" y="T9"/>
                </a:cxn>
                <a:cxn ang="0">
                  <a:pos x="T10" y="T11"/>
                </a:cxn>
                <a:cxn ang="0">
                  <a:pos x="T12" y="T13"/>
                </a:cxn>
              </a:cxnLst>
              <a:rect l="0" t="0" r="r" b="b"/>
              <a:pathLst>
                <a:path w="1510" h="1520">
                  <a:moveTo>
                    <a:pt x="623" y="579"/>
                  </a:moveTo>
                  <a:cubicBezTo>
                    <a:pt x="422" y="379"/>
                    <a:pt x="215" y="185"/>
                    <a:pt x="0" y="0"/>
                  </a:cubicBezTo>
                  <a:cubicBezTo>
                    <a:pt x="0" y="61"/>
                    <a:pt x="0" y="61"/>
                    <a:pt x="0" y="61"/>
                  </a:cubicBezTo>
                  <a:cubicBezTo>
                    <a:pt x="204" y="236"/>
                    <a:pt x="402" y="419"/>
                    <a:pt x="593" y="609"/>
                  </a:cubicBezTo>
                  <a:cubicBezTo>
                    <a:pt x="895" y="904"/>
                    <a:pt x="1185" y="1212"/>
                    <a:pt x="1474" y="1520"/>
                  </a:cubicBezTo>
                  <a:cubicBezTo>
                    <a:pt x="1510" y="1520"/>
                    <a:pt x="1510" y="1520"/>
                    <a:pt x="1510" y="1520"/>
                  </a:cubicBezTo>
                  <a:cubicBezTo>
                    <a:pt x="1219" y="1202"/>
                    <a:pt x="928" y="884"/>
                    <a:pt x="623" y="5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66" name="Freeform 2665"/>
            <p:cNvSpPr>
              <a:spLocks/>
            </p:cNvSpPr>
            <p:nvPr/>
          </p:nvSpPr>
          <p:spPr bwMode="auto">
            <a:xfrm>
              <a:off x="0" y="3248"/>
              <a:ext cx="1127" cy="1069"/>
            </a:xfrm>
            <a:custGeom>
              <a:avLst/>
              <a:gdLst>
                <a:gd name="T0" fmla="*/ 721 w 1691"/>
                <a:gd name="T1" fmla="*/ 628 h 1604"/>
                <a:gd name="T2" fmla="*/ 0 w 1691"/>
                <a:gd name="T3" fmla="*/ 0 h 1604"/>
                <a:gd name="T4" fmla="*/ 0 w 1691"/>
                <a:gd name="T5" fmla="*/ 60 h 1604"/>
                <a:gd name="T6" fmla="*/ 692 w 1691"/>
                <a:gd name="T7" fmla="*/ 659 h 1604"/>
                <a:gd name="T8" fmla="*/ 1655 w 1691"/>
                <a:gd name="T9" fmla="*/ 1604 h 1604"/>
                <a:gd name="T10" fmla="*/ 1691 w 1691"/>
                <a:gd name="T11" fmla="*/ 1604 h 1604"/>
                <a:gd name="T12" fmla="*/ 721 w 1691"/>
                <a:gd name="T13" fmla="*/ 628 h 1604"/>
              </a:gdLst>
              <a:ahLst/>
              <a:cxnLst>
                <a:cxn ang="0">
                  <a:pos x="T0" y="T1"/>
                </a:cxn>
                <a:cxn ang="0">
                  <a:pos x="T2" y="T3"/>
                </a:cxn>
                <a:cxn ang="0">
                  <a:pos x="T4" y="T5"/>
                </a:cxn>
                <a:cxn ang="0">
                  <a:pos x="T6" y="T7"/>
                </a:cxn>
                <a:cxn ang="0">
                  <a:pos x="T8" y="T9"/>
                </a:cxn>
                <a:cxn ang="0">
                  <a:pos x="T10" y="T11"/>
                </a:cxn>
                <a:cxn ang="0">
                  <a:pos x="T12" y="T13"/>
                </a:cxn>
              </a:cxnLst>
              <a:rect l="0" t="0" r="r" b="b"/>
              <a:pathLst>
                <a:path w="1691" h="1604">
                  <a:moveTo>
                    <a:pt x="721" y="628"/>
                  </a:moveTo>
                  <a:cubicBezTo>
                    <a:pt x="489" y="410"/>
                    <a:pt x="250" y="198"/>
                    <a:pt x="0" y="0"/>
                  </a:cubicBezTo>
                  <a:cubicBezTo>
                    <a:pt x="0" y="60"/>
                    <a:pt x="0" y="60"/>
                    <a:pt x="0" y="60"/>
                  </a:cubicBezTo>
                  <a:cubicBezTo>
                    <a:pt x="239" y="249"/>
                    <a:pt x="469" y="450"/>
                    <a:pt x="692" y="659"/>
                  </a:cubicBezTo>
                  <a:cubicBezTo>
                    <a:pt x="1022" y="965"/>
                    <a:pt x="1338" y="1285"/>
                    <a:pt x="1655" y="1604"/>
                  </a:cubicBezTo>
                  <a:cubicBezTo>
                    <a:pt x="1691" y="1604"/>
                    <a:pt x="1691" y="1604"/>
                    <a:pt x="1691" y="1604"/>
                  </a:cubicBezTo>
                  <a:cubicBezTo>
                    <a:pt x="1372" y="1275"/>
                    <a:pt x="1054" y="944"/>
                    <a:pt x="721" y="6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67" name="Freeform 2666"/>
            <p:cNvSpPr>
              <a:spLocks/>
            </p:cNvSpPr>
            <p:nvPr/>
          </p:nvSpPr>
          <p:spPr bwMode="auto">
            <a:xfrm>
              <a:off x="0" y="3198"/>
              <a:ext cx="1257" cy="1119"/>
            </a:xfrm>
            <a:custGeom>
              <a:avLst/>
              <a:gdLst>
                <a:gd name="T0" fmla="*/ 820 w 1887"/>
                <a:gd name="T1" fmla="*/ 669 h 1680"/>
                <a:gd name="T2" fmla="*/ 0 w 1887"/>
                <a:gd name="T3" fmla="*/ 0 h 1680"/>
                <a:gd name="T4" fmla="*/ 0 w 1887"/>
                <a:gd name="T5" fmla="*/ 58 h 1680"/>
                <a:gd name="T6" fmla="*/ 792 w 1887"/>
                <a:gd name="T7" fmla="*/ 700 h 1680"/>
                <a:gd name="T8" fmla="*/ 1852 w 1887"/>
                <a:gd name="T9" fmla="*/ 1680 h 1680"/>
                <a:gd name="T10" fmla="*/ 1887 w 1887"/>
                <a:gd name="T11" fmla="*/ 1680 h 1680"/>
                <a:gd name="T12" fmla="*/ 820 w 1887"/>
                <a:gd name="T13" fmla="*/ 669 h 1680"/>
              </a:gdLst>
              <a:ahLst/>
              <a:cxnLst>
                <a:cxn ang="0">
                  <a:pos x="T0" y="T1"/>
                </a:cxn>
                <a:cxn ang="0">
                  <a:pos x="T2" y="T3"/>
                </a:cxn>
                <a:cxn ang="0">
                  <a:pos x="T4" y="T5"/>
                </a:cxn>
                <a:cxn ang="0">
                  <a:pos x="T6" y="T7"/>
                </a:cxn>
                <a:cxn ang="0">
                  <a:pos x="T8" y="T9"/>
                </a:cxn>
                <a:cxn ang="0">
                  <a:pos x="T10" y="T11"/>
                </a:cxn>
                <a:cxn ang="0">
                  <a:pos x="T12" y="T13"/>
                </a:cxn>
              </a:cxnLst>
              <a:rect l="0" t="0" r="r" b="b"/>
              <a:pathLst>
                <a:path w="1887" h="1680">
                  <a:moveTo>
                    <a:pt x="820" y="669"/>
                  </a:moveTo>
                  <a:cubicBezTo>
                    <a:pt x="557" y="434"/>
                    <a:pt x="285" y="208"/>
                    <a:pt x="0" y="0"/>
                  </a:cubicBezTo>
                  <a:cubicBezTo>
                    <a:pt x="0" y="58"/>
                    <a:pt x="0" y="58"/>
                    <a:pt x="0" y="58"/>
                  </a:cubicBezTo>
                  <a:cubicBezTo>
                    <a:pt x="274" y="259"/>
                    <a:pt x="538" y="475"/>
                    <a:pt x="792" y="700"/>
                  </a:cubicBezTo>
                  <a:cubicBezTo>
                    <a:pt x="1154" y="1017"/>
                    <a:pt x="1501" y="1350"/>
                    <a:pt x="1852" y="1680"/>
                  </a:cubicBezTo>
                  <a:cubicBezTo>
                    <a:pt x="1887" y="1680"/>
                    <a:pt x="1887" y="1680"/>
                    <a:pt x="1887" y="1680"/>
                  </a:cubicBezTo>
                  <a:cubicBezTo>
                    <a:pt x="1534" y="1341"/>
                    <a:pt x="1186" y="995"/>
                    <a:pt x="820" y="6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68" name="Freeform 2667"/>
            <p:cNvSpPr>
              <a:spLocks/>
            </p:cNvSpPr>
            <p:nvPr/>
          </p:nvSpPr>
          <p:spPr bwMode="auto">
            <a:xfrm>
              <a:off x="0" y="3152"/>
              <a:ext cx="1400" cy="1165"/>
            </a:xfrm>
            <a:custGeom>
              <a:avLst/>
              <a:gdLst>
                <a:gd name="T0" fmla="*/ 922 w 2101"/>
                <a:gd name="T1" fmla="*/ 699 h 1748"/>
                <a:gd name="T2" fmla="*/ 0 w 2101"/>
                <a:gd name="T3" fmla="*/ 0 h 1748"/>
                <a:gd name="T4" fmla="*/ 0 w 2101"/>
                <a:gd name="T5" fmla="*/ 57 h 1748"/>
                <a:gd name="T6" fmla="*/ 895 w 2101"/>
                <a:gd name="T7" fmla="*/ 731 h 1748"/>
                <a:gd name="T8" fmla="*/ 2067 w 2101"/>
                <a:gd name="T9" fmla="*/ 1748 h 1748"/>
                <a:gd name="T10" fmla="*/ 2101 w 2101"/>
                <a:gd name="T11" fmla="*/ 1748 h 1748"/>
                <a:gd name="T12" fmla="*/ 922 w 2101"/>
                <a:gd name="T13" fmla="*/ 699 h 1748"/>
              </a:gdLst>
              <a:ahLst/>
              <a:cxnLst>
                <a:cxn ang="0">
                  <a:pos x="T0" y="T1"/>
                </a:cxn>
                <a:cxn ang="0">
                  <a:pos x="T2" y="T3"/>
                </a:cxn>
                <a:cxn ang="0">
                  <a:pos x="T4" y="T5"/>
                </a:cxn>
                <a:cxn ang="0">
                  <a:pos x="T6" y="T7"/>
                </a:cxn>
                <a:cxn ang="0">
                  <a:pos x="T8" y="T9"/>
                </a:cxn>
                <a:cxn ang="0">
                  <a:pos x="T10" y="T11"/>
                </a:cxn>
                <a:cxn ang="0">
                  <a:pos x="T12" y="T13"/>
                </a:cxn>
              </a:cxnLst>
              <a:rect l="0" t="0" r="r" b="b"/>
              <a:pathLst>
                <a:path w="2101" h="1748">
                  <a:moveTo>
                    <a:pt x="922" y="699"/>
                  </a:moveTo>
                  <a:cubicBezTo>
                    <a:pt x="626" y="452"/>
                    <a:pt x="321" y="215"/>
                    <a:pt x="0" y="0"/>
                  </a:cubicBezTo>
                  <a:cubicBezTo>
                    <a:pt x="0" y="57"/>
                    <a:pt x="0" y="57"/>
                    <a:pt x="0" y="57"/>
                  </a:cubicBezTo>
                  <a:cubicBezTo>
                    <a:pt x="310" y="265"/>
                    <a:pt x="607" y="492"/>
                    <a:pt x="895" y="731"/>
                  </a:cubicBezTo>
                  <a:cubicBezTo>
                    <a:pt x="1294" y="1060"/>
                    <a:pt x="1677" y="1408"/>
                    <a:pt x="2067" y="1748"/>
                  </a:cubicBezTo>
                  <a:cubicBezTo>
                    <a:pt x="2101" y="1748"/>
                    <a:pt x="2101" y="1748"/>
                    <a:pt x="2101" y="1748"/>
                  </a:cubicBezTo>
                  <a:cubicBezTo>
                    <a:pt x="1708" y="1399"/>
                    <a:pt x="1325" y="1038"/>
                    <a:pt x="922" y="6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69" name="Freeform 2668"/>
            <p:cNvSpPr>
              <a:spLocks/>
            </p:cNvSpPr>
            <p:nvPr/>
          </p:nvSpPr>
          <p:spPr bwMode="auto">
            <a:xfrm>
              <a:off x="0" y="3113"/>
              <a:ext cx="1559" cy="1204"/>
            </a:xfrm>
            <a:custGeom>
              <a:avLst/>
              <a:gdLst>
                <a:gd name="T0" fmla="*/ 2264 w 2340"/>
                <a:gd name="T1" fmla="*/ 1746 h 1807"/>
                <a:gd name="T2" fmla="*/ 1025 w 2340"/>
                <a:gd name="T3" fmla="*/ 719 h 1807"/>
                <a:gd name="T4" fmla="*/ 0 w 2340"/>
                <a:gd name="T5" fmla="*/ 0 h 1807"/>
                <a:gd name="T6" fmla="*/ 0 w 2340"/>
                <a:gd name="T7" fmla="*/ 55 h 1807"/>
                <a:gd name="T8" fmla="*/ 999 w 2340"/>
                <a:gd name="T9" fmla="*/ 752 h 1807"/>
                <a:gd name="T10" fmla="*/ 2251 w 2340"/>
                <a:gd name="T11" fmla="*/ 1763 h 1807"/>
                <a:gd name="T12" fmla="*/ 2307 w 2340"/>
                <a:gd name="T13" fmla="*/ 1807 h 1807"/>
                <a:gd name="T14" fmla="*/ 2340 w 2340"/>
                <a:gd name="T15" fmla="*/ 1807 h 1807"/>
                <a:gd name="T16" fmla="*/ 2264 w 2340"/>
                <a:gd name="T17" fmla="*/ 1746 h 1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40" h="1807">
                  <a:moveTo>
                    <a:pt x="2264" y="1746"/>
                  </a:moveTo>
                  <a:cubicBezTo>
                    <a:pt x="1850" y="1406"/>
                    <a:pt x="1447" y="1051"/>
                    <a:pt x="1025" y="719"/>
                  </a:cubicBezTo>
                  <a:cubicBezTo>
                    <a:pt x="696" y="462"/>
                    <a:pt x="357" y="216"/>
                    <a:pt x="0" y="0"/>
                  </a:cubicBezTo>
                  <a:cubicBezTo>
                    <a:pt x="0" y="55"/>
                    <a:pt x="0" y="55"/>
                    <a:pt x="0" y="55"/>
                  </a:cubicBezTo>
                  <a:cubicBezTo>
                    <a:pt x="346" y="267"/>
                    <a:pt x="678" y="502"/>
                    <a:pt x="999" y="752"/>
                  </a:cubicBezTo>
                  <a:cubicBezTo>
                    <a:pt x="1423" y="1079"/>
                    <a:pt x="1831" y="1428"/>
                    <a:pt x="2251" y="1763"/>
                  </a:cubicBezTo>
                  <a:cubicBezTo>
                    <a:pt x="2270" y="1777"/>
                    <a:pt x="2289" y="1792"/>
                    <a:pt x="2307" y="1807"/>
                  </a:cubicBezTo>
                  <a:cubicBezTo>
                    <a:pt x="2340" y="1807"/>
                    <a:pt x="2340" y="1807"/>
                    <a:pt x="2340" y="1807"/>
                  </a:cubicBezTo>
                  <a:cubicBezTo>
                    <a:pt x="2315" y="1787"/>
                    <a:pt x="2290" y="1766"/>
                    <a:pt x="2264" y="17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70" name="Freeform 2669"/>
            <p:cNvSpPr>
              <a:spLocks/>
            </p:cNvSpPr>
            <p:nvPr/>
          </p:nvSpPr>
          <p:spPr bwMode="auto">
            <a:xfrm>
              <a:off x="0" y="3078"/>
              <a:ext cx="1742" cy="1239"/>
            </a:xfrm>
            <a:custGeom>
              <a:avLst/>
              <a:gdLst>
                <a:gd name="T0" fmla="*/ 2392 w 2615"/>
                <a:gd name="T1" fmla="*/ 1696 h 1860"/>
                <a:gd name="T2" fmla="*/ 1130 w 2615"/>
                <a:gd name="T3" fmla="*/ 728 h 1860"/>
                <a:gd name="T4" fmla="*/ 0 w 2615"/>
                <a:gd name="T5" fmla="*/ 0 h 1860"/>
                <a:gd name="T6" fmla="*/ 0 w 2615"/>
                <a:gd name="T7" fmla="*/ 54 h 1860"/>
                <a:gd name="T8" fmla="*/ 1106 w 2615"/>
                <a:gd name="T9" fmla="*/ 762 h 1860"/>
                <a:gd name="T10" fmla="*/ 2379 w 2615"/>
                <a:gd name="T11" fmla="*/ 1713 h 1860"/>
                <a:gd name="T12" fmla="*/ 2585 w 2615"/>
                <a:gd name="T13" fmla="*/ 1860 h 1860"/>
                <a:gd name="T14" fmla="*/ 2615 w 2615"/>
                <a:gd name="T15" fmla="*/ 1860 h 1860"/>
                <a:gd name="T16" fmla="*/ 2392 w 2615"/>
                <a:gd name="T17" fmla="*/ 1696 h 1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15" h="1860">
                  <a:moveTo>
                    <a:pt x="2392" y="1696"/>
                  </a:moveTo>
                  <a:cubicBezTo>
                    <a:pt x="1969" y="1378"/>
                    <a:pt x="1558" y="1042"/>
                    <a:pt x="1130" y="728"/>
                  </a:cubicBezTo>
                  <a:cubicBezTo>
                    <a:pt x="768" y="465"/>
                    <a:pt x="394" y="214"/>
                    <a:pt x="0" y="0"/>
                  </a:cubicBezTo>
                  <a:cubicBezTo>
                    <a:pt x="0" y="54"/>
                    <a:pt x="0" y="54"/>
                    <a:pt x="0" y="54"/>
                  </a:cubicBezTo>
                  <a:cubicBezTo>
                    <a:pt x="383" y="265"/>
                    <a:pt x="751" y="505"/>
                    <a:pt x="1106" y="762"/>
                  </a:cubicBezTo>
                  <a:cubicBezTo>
                    <a:pt x="1536" y="1071"/>
                    <a:pt x="1951" y="1400"/>
                    <a:pt x="2379" y="1713"/>
                  </a:cubicBezTo>
                  <a:cubicBezTo>
                    <a:pt x="2447" y="1762"/>
                    <a:pt x="2516" y="1812"/>
                    <a:pt x="2585" y="1860"/>
                  </a:cubicBezTo>
                  <a:cubicBezTo>
                    <a:pt x="2615" y="1860"/>
                    <a:pt x="2615" y="1860"/>
                    <a:pt x="2615" y="1860"/>
                  </a:cubicBezTo>
                  <a:cubicBezTo>
                    <a:pt x="2540" y="1806"/>
                    <a:pt x="2466" y="1751"/>
                    <a:pt x="2392" y="16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71" name="Freeform 2670"/>
            <p:cNvSpPr>
              <a:spLocks/>
            </p:cNvSpPr>
            <p:nvPr/>
          </p:nvSpPr>
          <p:spPr bwMode="auto">
            <a:xfrm>
              <a:off x="0" y="3048"/>
              <a:ext cx="1956" cy="1269"/>
            </a:xfrm>
            <a:custGeom>
              <a:avLst/>
              <a:gdLst>
                <a:gd name="T0" fmla="*/ 2521 w 2935"/>
                <a:gd name="T1" fmla="*/ 1633 h 1904"/>
                <a:gd name="T2" fmla="*/ 1237 w 2935"/>
                <a:gd name="T3" fmla="*/ 728 h 1904"/>
                <a:gd name="T4" fmla="*/ 0 w 2935"/>
                <a:gd name="T5" fmla="*/ 0 h 1904"/>
                <a:gd name="T6" fmla="*/ 0 w 2935"/>
                <a:gd name="T7" fmla="*/ 53 h 1904"/>
                <a:gd name="T8" fmla="*/ 1214 w 2935"/>
                <a:gd name="T9" fmla="*/ 763 h 1904"/>
                <a:gd name="T10" fmla="*/ 2509 w 2935"/>
                <a:gd name="T11" fmla="*/ 1651 h 1904"/>
                <a:gd name="T12" fmla="*/ 2906 w 2935"/>
                <a:gd name="T13" fmla="*/ 1904 h 1904"/>
                <a:gd name="T14" fmla="*/ 2935 w 2935"/>
                <a:gd name="T15" fmla="*/ 1904 h 1904"/>
                <a:gd name="T16" fmla="*/ 2521 w 2935"/>
                <a:gd name="T17" fmla="*/ 1633 h 1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5" h="1904">
                  <a:moveTo>
                    <a:pt x="2521" y="1633"/>
                  </a:moveTo>
                  <a:cubicBezTo>
                    <a:pt x="2089" y="1338"/>
                    <a:pt x="1671" y="1022"/>
                    <a:pt x="1237" y="728"/>
                  </a:cubicBezTo>
                  <a:cubicBezTo>
                    <a:pt x="840" y="462"/>
                    <a:pt x="431" y="209"/>
                    <a:pt x="0" y="0"/>
                  </a:cubicBezTo>
                  <a:cubicBezTo>
                    <a:pt x="0" y="53"/>
                    <a:pt x="0" y="53"/>
                    <a:pt x="0" y="53"/>
                  </a:cubicBezTo>
                  <a:cubicBezTo>
                    <a:pt x="420" y="261"/>
                    <a:pt x="823" y="502"/>
                    <a:pt x="1214" y="763"/>
                  </a:cubicBezTo>
                  <a:cubicBezTo>
                    <a:pt x="1650" y="1052"/>
                    <a:pt x="2073" y="1360"/>
                    <a:pt x="2509" y="1651"/>
                  </a:cubicBezTo>
                  <a:cubicBezTo>
                    <a:pt x="2640" y="1737"/>
                    <a:pt x="2772" y="1822"/>
                    <a:pt x="2906" y="1904"/>
                  </a:cubicBezTo>
                  <a:cubicBezTo>
                    <a:pt x="2935" y="1904"/>
                    <a:pt x="2935" y="1904"/>
                    <a:pt x="2935" y="1904"/>
                  </a:cubicBezTo>
                  <a:cubicBezTo>
                    <a:pt x="2794" y="1817"/>
                    <a:pt x="2657" y="1726"/>
                    <a:pt x="2521" y="16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72" name="Freeform 2671"/>
            <p:cNvSpPr>
              <a:spLocks/>
            </p:cNvSpPr>
            <p:nvPr/>
          </p:nvSpPr>
          <p:spPr bwMode="auto">
            <a:xfrm>
              <a:off x="0" y="3025"/>
              <a:ext cx="2218" cy="1292"/>
            </a:xfrm>
            <a:custGeom>
              <a:avLst/>
              <a:gdLst>
                <a:gd name="T0" fmla="*/ 2652 w 3329"/>
                <a:gd name="T1" fmla="*/ 1555 h 1939"/>
                <a:gd name="T2" fmla="*/ 1345 w 3329"/>
                <a:gd name="T3" fmla="*/ 716 h 1939"/>
                <a:gd name="T4" fmla="*/ 0 w 3329"/>
                <a:gd name="T5" fmla="*/ 0 h 1939"/>
                <a:gd name="T6" fmla="*/ 0 w 3329"/>
                <a:gd name="T7" fmla="*/ 51 h 1939"/>
                <a:gd name="T8" fmla="*/ 1323 w 3329"/>
                <a:gd name="T9" fmla="*/ 752 h 1939"/>
                <a:gd name="T10" fmla="*/ 2641 w 3329"/>
                <a:gd name="T11" fmla="*/ 1574 h 1939"/>
                <a:gd name="T12" fmla="*/ 3303 w 3329"/>
                <a:gd name="T13" fmla="*/ 1939 h 1939"/>
                <a:gd name="T14" fmla="*/ 3329 w 3329"/>
                <a:gd name="T15" fmla="*/ 1939 h 1939"/>
                <a:gd name="T16" fmla="*/ 2652 w 3329"/>
                <a:gd name="T17" fmla="*/ 1555 h 19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29" h="1939">
                  <a:moveTo>
                    <a:pt x="2652" y="1555"/>
                  </a:moveTo>
                  <a:cubicBezTo>
                    <a:pt x="2212" y="1283"/>
                    <a:pt x="1786" y="989"/>
                    <a:pt x="1345" y="716"/>
                  </a:cubicBezTo>
                  <a:cubicBezTo>
                    <a:pt x="913" y="450"/>
                    <a:pt x="469" y="200"/>
                    <a:pt x="0" y="0"/>
                  </a:cubicBezTo>
                  <a:cubicBezTo>
                    <a:pt x="0" y="51"/>
                    <a:pt x="0" y="51"/>
                    <a:pt x="0" y="51"/>
                  </a:cubicBezTo>
                  <a:cubicBezTo>
                    <a:pt x="457" y="251"/>
                    <a:pt x="897" y="491"/>
                    <a:pt x="1323" y="752"/>
                  </a:cubicBezTo>
                  <a:cubicBezTo>
                    <a:pt x="1766" y="1020"/>
                    <a:pt x="2197" y="1307"/>
                    <a:pt x="2641" y="1574"/>
                  </a:cubicBezTo>
                  <a:cubicBezTo>
                    <a:pt x="2857" y="1703"/>
                    <a:pt x="3077" y="1827"/>
                    <a:pt x="3303" y="1939"/>
                  </a:cubicBezTo>
                  <a:cubicBezTo>
                    <a:pt x="3329" y="1939"/>
                    <a:pt x="3329" y="1939"/>
                    <a:pt x="3329" y="1939"/>
                  </a:cubicBezTo>
                  <a:cubicBezTo>
                    <a:pt x="3097" y="1822"/>
                    <a:pt x="2872" y="1691"/>
                    <a:pt x="2652" y="15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73" name="Freeform 2672"/>
            <p:cNvSpPr>
              <a:spLocks/>
            </p:cNvSpPr>
            <p:nvPr/>
          </p:nvSpPr>
          <p:spPr bwMode="auto">
            <a:xfrm>
              <a:off x="0" y="3007"/>
              <a:ext cx="2573" cy="1310"/>
            </a:xfrm>
            <a:custGeom>
              <a:avLst/>
              <a:gdLst>
                <a:gd name="T0" fmla="*/ 2784 w 3861"/>
                <a:gd name="T1" fmla="*/ 1463 h 1966"/>
                <a:gd name="T2" fmla="*/ 1455 w 3861"/>
                <a:gd name="T3" fmla="*/ 693 h 1966"/>
                <a:gd name="T4" fmla="*/ 70 w 3861"/>
                <a:gd name="T5" fmla="*/ 26 h 1966"/>
                <a:gd name="T6" fmla="*/ 0 w 3861"/>
                <a:gd name="T7" fmla="*/ 0 h 1966"/>
                <a:gd name="T8" fmla="*/ 0 w 3861"/>
                <a:gd name="T9" fmla="*/ 49 h 1966"/>
                <a:gd name="T10" fmla="*/ 53 w 3861"/>
                <a:gd name="T11" fmla="*/ 70 h 1966"/>
                <a:gd name="T12" fmla="*/ 1435 w 3861"/>
                <a:gd name="T13" fmla="*/ 730 h 1966"/>
                <a:gd name="T14" fmla="*/ 2774 w 3861"/>
                <a:gd name="T15" fmla="*/ 1482 h 1966"/>
                <a:gd name="T16" fmla="*/ 3835 w 3861"/>
                <a:gd name="T17" fmla="*/ 1966 h 1966"/>
                <a:gd name="T18" fmla="*/ 3861 w 3861"/>
                <a:gd name="T19" fmla="*/ 1966 h 1966"/>
                <a:gd name="T20" fmla="*/ 2784 w 3861"/>
                <a:gd name="T21" fmla="*/ 1463 h 1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61" h="1966">
                  <a:moveTo>
                    <a:pt x="2784" y="1463"/>
                  </a:moveTo>
                  <a:cubicBezTo>
                    <a:pt x="2336" y="1216"/>
                    <a:pt x="1902" y="944"/>
                    <a:pt x="1455" y="693"/>
                  </a:cubicBezTo>
                  <a:cubicBezTo>
                    <a:pt x="1009" y="443"/>
                    <a:pt x="550" y="209"/>
                    <a:pt x="70" y="26"/>
                  </a:cubicBezTo>
                  <a:cubicBezTo>
                    <a:pt x="47" y="17"/>
                    <a:pt x="23" y="9"/>
                    <a:pt x="0" y="0"/>
                  </a:cubicBezTo>
                  <a:cubicBezTo>
                    <a:pt x="0" y="49"/>
                    <a:pt x="0" y="49"/>
                    <a:pt x="0" y="49"/>
                  </a:cubicBezTo>
                  <a:cubicBezTo>
                    <a:pt x="18" y="56"/>
                    <a:pt x="36" y="63"/>
                    <a:pt x="53" y="70"/>
                  </a:cubicBezTo>
                  <a:cubicBezTo>
                    <a:pt x="529" y="255"/>
                    <a:pt x="988" y="481"/>
                    <a:pt x="1435" y="730"/>
                  </a:cubicBezTo>
                  <a:cubicBezTo>
                    <a:pt x="1883" y="976"/>
                    <a:pt x="2322" y="1240"/>
                    <a:pt x="2774" y="1482"/>
                  </a:cubicBezTo>
                  <a:cubicBezTo>
                    <a:pt x="3117" y="1665"/>
                    <a:pt x="3469" y="1834"/>
                    <a:pt x="3835" y="1966"/>
                  </a:cubicBezTo>
                  <a:cubicBezTo>
                    <a:pt x="3861" y="1966"/>
                    <a:pt x="3861" y="1966"/>
                    <a:pt x="3861" y="1966"/>
                  </a:cubicBezTo>
                  <a:cubicBezTo>
                    <a:pt x="3488" y="1831"/>
                    <a:pt x="3131" y="1655"/>
                    <a:pt x="2784" y="14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74" name="Freeform 2673"/>
            <p:cNvSpPr>
              <a:spLocks/>
            </p:cNvSpPr>
            <p:nvPr/>
          </p:nvSpPr>
          <p:spPr bwMode="auto">
            <a:xfrm>
              <a:off x="0" y="2994"/>
              <a:ext cx="3211" cy="1323"/>
            </a:xfrm>
            <a:custGeom>
              <a:avLst/>
              <a:gdLst>
                <a:gd name="T0" fmla="*/ 4334 w 4819"/>
                <a:gd name="T1" fmla="*/ 1893 h 1986"/>
                <a:gd name="T2" fmla="*/ 2917 w 4819"/>
                <a:gd name="T3" fmla="*/ 1356 h 1986"/>
                <a:gd name="T4" fmla="*/ 1567 w 4819"/>
                <a:gd name="T5" fmla="*/ 659 h 1986"/>
                <a:gd name="T6" fmla="*/ 170 w 4819"/>
                <a:gd name="T7" fmla="*/ 56 h 1986"/>
                <a:gd name="T8" fmla="*/ 0 w 4819"/>
                <a:gd name="T9" fmla="*/ 0 h 1986"/>
                <a:gd name="T10" fmla="*/ 0 w 4819"/>
                <a:gd name="T11" fmla="*/ 48 h 1986"/>
                <a:gd name="T12" fmla="*/ 155 w 4819"/>
                <a:gd name="T13" fmla="*/ 100 h 1986"/>
                <a:gd name="T14" fmla="*/ 1548 w 4819"/>
                <a:gd name="T15" fmla="*/ 696 h 1986"/>
                <a:gd name="T16" fmla="*/ 2908 w 4819"/>
                <a:gd name="T17" fmla="*/ 1376 h 1986"/>
                <a:gd name="T18" fmla="*/ 4333 w 4819"/>
                <a:gd name="T19" fmla="*/ 1900 h 1986"/>
                <a:gd name="T20" fmla="*/ 4782 w 4819"/>
                <a:gd name="T21" fmla="*/ 1986 h 1986"/>
                <a:gd name="T22" fmla="*/ 4819 w 4819"/>
                <a:gd name="T23" fmla="*/ 1986 h 1986"/>
                <a:gd name="T24" fmla="*/ 4334 w 4819"/>
                <a:gd name="T25" fmla="*/ 1893 h 1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19" h="1986">
                  <a:moveTo>
                    <a:pt x="4334" y="1893"/>
                  </a:moveTo>
                  <a:cubicBezTo>
                    <a:pt x="3842" y="1774"/>
                    <a:pt x="3371" y="1579"/>
                    <a:pt x="2917" y="1356"/>
                  </a:cubicBezTo>
                  <a:cubicBezTo>
                    <a:pt x="2462" y="1135"/>
                    <a:pt x="2020" y="887"/>
                    <a:pt x="1567" y="659"/>
                  </a:cubicBezTo>
                  <a:cubicBezTo>
                    <a:pt x="1114" y="431"/>
                    <a:pt x="651" y="219"/>
                    <a:pt x="170" y="56"/>
                  </a:cubicBezTo>
                  <a:cubicBezTo>
                    <a:pt x="114" y="37"/>
                    <a:pt x="57" y="18"/>
                    <a:pt x="0" y="0"/>
                  </a:cubicBezTo>
                  <a:cubicBezTo>
                    <a:pt x="0" y="48"/>
                    <a:pt x="0" y="48"/>
                    <a:pt x="0" y="48"/>
                  </a:cubicBezTo>
                  <a:cubicBezTo>
                    <a:pt x="52" y="65"/>
                    <a:pt x="103" y="82"/>
                    <a:pt x="155" y="100"/>
                  </a:cubicBezTo>
                  <a:cubicBezTo>
                    <a:pt x="632" y="266"/>
                    <a:pt x="1096" y="470"/>
                    <a:pt x="1548" y="696"/>
                  </a:cubicBezTo>
                  <a:cubicBezTo>
                    <a:pt x="2002" y="919"/>
                    <a:pt x="2449" y="1159"/>
                    <a:pt x="2908" y="1376"/>
                  </a:cubicBezTo>
                  <a:cubicBezTo>
                    <a:pt x="3366" y="1592"/>
                    <a:pt x="3839" y="1781"/>
                    <a:pt x="4333" y="1900"/>
                  </a:cubicBezTo>
                  <a:cubicBezTo>
                    <a:pt x="4481" y="1936"/>
                    <a:pt x="4631" y="1964"/>
                    <a:pt x="4782" y="1986"/>
                  </a:cubicBezTo>
                  <a:cubicBezTo>
                    <a:pt x="4819" y="1986"/>
                    <a:pt x="4819" y="1986"/>
                    <a:pt x="4819" y="1986"/>
                  </a:cubicBezTo>
                  <a:cubicBezTo>
                    <a:pt x="4656" y="1963"/>
                    <a:pt x="4494" y="1931"/>
                    <a:pt x="4334" y="18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75" name="Freeform 2674"/>
            <p:cNvSpPr>
              <a:spLocks/>
            </p:cNvSpPr>
            <p:nvPr/>
          </p:nvSpPr>
          <p:spPr bwMode="auto">
            <a:xfrm>
              <a:off x="796" y="1"/>
              <a:ext cx="3172" cy="4316"/>
            </a:xfrm>
            <a:custGeom>
              <a:avLst/>
              <a:gdLst>
                <a:gd name="T0" fmla="*/ 4624 w 4761"/>
                <a:gd name="T1" fmla="*/ 112 h 6480"/>
                <a:gd name="T2" fmla="*/ 4043 w 4761"/>
                <a:gd name="T3" fmla="*/ 727 h 6480"/>
                <a:gd name="T4" fmla="*/ 3036 w 4761"/>
                <a:gd name="T5" fmla="*/ 2087 h 6480"/>
                <a:gd name="T6" fmla="*/ 2135 w 4761"/>
                <a:gd name="T7" fmla="*/ 3519 h 6480"/>
                <a:gd name="T8" fmla="*/ 1238 w 4761"/>
                <a:gd name="T9" fmla="*/ 4952 h 6480"/>
                <a:gd name="T10" fmla="*/ 204 w 4761"/>
                <a:gd name="T11" fmla="*/ 6284 h 6480"/>
                <a:gd name="T12" fmla="*/ 0 w 4761"/>
                <a:gd name="T13" fmla="*/ 6480 h 6480"/>
                <a:gd name="T14" fmla="*/ 37 w 4761"/>
                <a:gd name="T15" fmla="*/ 6480 h 6480"/>
                <a:gd name="T16" fmla="*/ 223 w 4761"/>
                <a:gd name="T17" fmla="*/ 6303 h 6480"/>
                <a:gd name="T18" fmla="*/ 1268 w 4761"/>
                <a:gd name="T19" fmla="*/ 4972 h 6480"/>
                <a:gd name="T20" fmla="*/ 3071 w 4761"/>
                <a:gd name="T21" fmla="*/ 2110 h 6480"/>
                <a:gd name="T22" fmla="*/ 4059 w 4761"/>
                <a:gd name="T23" fmla="*/ 741 h 6480"/>
                <a:gd name="T24" fmla="*/ 4761 w 4761"/>
                <a:gd name="T25" fmla="*/ 0 h 6480"/>
                <a:gd name="T26" fmla="*/ 4746 w 4761"/>
                <a:gd name="T27" fmla="*/ 0 h 6480"/>
                <a:gd name="T28" fmla="*/ 4624 w 4761"/>
                <a:gd name="T29" fmla="*/ 112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61" h="6480">
                  <a:moveTo>
                    <a:pt x="4624" y="112"/>
                  </a:moveTo>
                  <a:cubicBezTo>
                    <a:pt x="4418" y="305"/>
                    <a:pt x="4226" y="512"/>
                    <a:pt x="4043" y="727"/>
                  </a:cubicBezTo>
                  <a:cubicBezTo>
                    <a:pt x="3678" y="1158"/>
                    <a:pt x="3349" y="1618"/>
                    <a:pt x="3036" y="2087"/>
                  </a:cubicBezTo>
                  <a:cubicBezTo>
                    <a:pt x="2725" y="2558"/>
                    <a:pt x="2427" y="3037"/>
                    <a:pt x="2135" y="3519"/>
                  </a:cubicBezTo>
                  <a:cubicBezTo>
                    <a:pt x="1841" y="4000"/>
                    <a:pt x="1549" y="4482"/>
                    <a:pt x="1238" y="4952"/>
                  </a:cubicBezTo>
                  <a:cubicBezTo>
                    <a:pt x="925" y="5419"/>
                    <a:pt x="597" y="5880"/>
                    <a:pt x="204" y="6284"/>
                  </a:cubicBezTo>
                  <a:cubicBezTo>
                    <a:pt x="138" y="6351"/>
                    <a:pt x="70" y="6417"/>
                    <a:pt x="0" y="6480"/>
                  </a:cubicBezTo>
                  <a:cubicBezTo>
                    <a:pt x="37" y="6480"/>
                    <a:pt x="37" y="6480"/>
                    <a:pt x="37" y="6480"/>
                  </a:cubicBezTo>
                  <a:cubicBezTo>
                    <a:pt x="101" y="6423"/>
                    <a:pt x="163" y="6364"/>
                    <a:pt x="223" y="6303"/>
                  </a:cubicBezTo>
                  <a:cubicBezTo>
                    <a:pt x="620" y="5899"/>
                    <a:pt x="952" y="5439"/>
                    <a:pt x="1268" y="4972"/>
                  </a:cubicBezTo>
                  <a:cubicBezTo>
                    <a:pt x="1896" y="4034"/>
                    <a:pt x="2455" y="3053"/>
                    <a:pt x="3071" y="2110"/>
                  </a:cubicBezTo>
                  <a:cubicBezTo>
                    <a:pt x="3379" y="1639"/>
                    <a:pt x="3700" y="1175"/>
                    <a:pt x="4059" y="741"/>
                  </a:cubicBezTo>
                  <a:cubicBezTo>
                    <a:pt x="4276" y="480"/>
                    <a:pt x="4508" y="228"/>
                    <a:pt x="4761" y="0"/>
                  </a:cubicBezTo>
                  <a:cubicBezTo>
                    <a:pt x="4746" y="0"/>
                    <a:pt x="4746" y="0"/>
                    <a:pt x="4746" y="0"/>
                  </a:cubicBezTo>
                  <a:cubicBezTo>
                    <a:pt x="4705" y="37"/>
                    <a:pt x="4664" y="74"/>
                    <a:pt x="4624"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76" name="Freeform 2675"/>
            <p:cNvSpPr>
              <a:spLocks/>
            </p:cNvSpPr>
            <p:nvPr/>
          </p:nvSpPr>
          <p:spPr bwMode="auto">
            <a:xfrm>
              <a:off x="668" y="1"/>
              <a:ext cx="3409" cy="4316"/>
            </a:xfrm>
            <a:custGeom>
              <a:avLst/>
              <a:gdLst>
                <a:gd name="T0" fmla="*/ 4780 w 5115"/>
                <a:gd name="T1" fmla="*/ 264 h 6480"/>
                <a:gd name="T2" fmla="*/ 4190 w 5115"/>
                <a:gd name="T3" fmla="*/ 856 h 6480"/>
                <a:gd name="T4" fmla="*/ 3166 w 5115"/>
                <a:gd name="T5" fmla="*/ 2175 h 6480"/>
                <a:gd name="T6" fmla="*/ 2247 w 5115"/>
                <a:gd name="T7" fmla="*/ 3570 h 6480"/>
                <a:gd name="T8" fmla="*/ 1329 w 5115"/>
                <a:gd name="T9" fmla="*/ 4964 h 6480"/>
                <a:gd name="T10" fmla="*/ 269 w 5115"/>
                <a:gd name="T11" fmla="*/ 6246 h 6480"/>
                <a:gd name="T12" fmla="*/ 0 w 5115"/>
                <a:gd name="T13" fmla="*/ 6480 h 6480"/>
                <a:gd name="T14" fmla="*/ 38 w 5115"/>
                <a:gd name="T15" fmla="*/ 6480 h 6480"/>
                <a:gd name="T16" fmla="*/ 287 w 5115"/>
                <a:gd name="T17" fmla="*/ 6266 h 6480"/>
                <a:gd name="T18" fmla="*/ 1359 w 5115"/>
                <a:gd name="T19" fmla="*/ 4985 h 6480"/>
                <a:gd name="T20" fmla="*/ 3200 w 5115"/>
                <a:gd name="T21" fmla="*/ 2199 h 6480"/>
                <a:gd name="T22" fmla="*/ 4206 w 5115"/>
                <a:gd name="T23" fmla="*/ 870 h 6480"/>
                <a:gd name="T24" fmla="*/ 5115 w 5115"/>
                <a:gd name="T25" fmla="*/ 0 h 6480"/>
                <a:gd name="T26" fmla="*/ 5100 w 5115"/>
                <a:gd name="T27" fmla="*/ 0 h 6480"/>
                <a:gd name="T28" fmla="*/ 4780 w 5115"/>
                <a:gd name="T29" fmla="*/ 264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15" h="6480">
                  <a:moveTo>
                    <a:pt x="4780" y="264"/>
                  </a:moveTo>
                  <a:cubicBezTo>
                    <a:pt x="4571" y="449"/>
                    <a:pt x="4376" y="648"/>
                    <a:pt x="4190" y="856"/>
                  </a:cubicBezTo>
                  <a:cubicBezTo>
                    <a:pt x="3819" y="1272"/>
                    <a:pt x="3484" y="1718"/>
                    <a:pt x="3166" y="2175"/>
                  </a:cubicBezTo>
                  <a:cubicBezTo>
                    <a:pt x="2849" y="2634"/>
                    <a:pt x="2546" y="3101"/>
                    <a:pt x="2247" y="3570"/>
                  </a:cubicBezTo>
                  <a:cubicBezTo>
                    <a:pt x="1947" y="4039"/>
                    <a:pt x="1648" y="4509"/>
                    <a:pt x="1329" y="4964"/>
                  </a:cubicBezTo>
                  <a:cubicBezTo>
                    <a:pt x="1008" y="5417"/>
                    <a:pt x="670" y="5862"/>
                    <a:pt x="269" y="6246"/>
                  </a:cubicBezTo>
                  <a:cubicBezTo>
                    <a:pt x="182" y="6328"/>
                    <a:pt x="93" y="6406"/>
                    <a:pt x="0" y="6480"/>
                  </a:cubicBezTo>
                  <a:cubicBezTo>
                    <a:pt x="38" y="6480"/>
                    <a:pt x="38" y="6480"/>
                    <a:pt x="38" y="6480"/>
                  </a:cubicBezTo>
                  <a:cubicBezTo>
                    <a:pt x="124" y="6412"/>
                    <a:pt x="207" y="6340"/>
                    <a:pt x="287" y="6266"/>
                  </a:cubicBezTo>
                  <a:cubicBezTo>
                    <a:pt x="693" y="5882"/>
                    <a:pt x="1035" y="5437"/>
                    <a:pt x="1359" y="4985"/>
                  </a:cubicBezTo>
                  <a:cubicBezTo>
                    <a:pt x="2003" y="4075"/>
                    <a:pt x="2573" y="3118"/>
                    <a:pt x="3200" y="2199"/>
                  </a:cubicBezTo>
                  <a:cubicBezTo>
                    <a:pt x="3514" y="1740"/>
                    <a:pt x="3841" y="1289"/>
                    <a:pt x="4206" y="870"/>
                  </a:cubicBezTo>
                  <a:cubicBezTo>
                    <a:pt x="4482" y="554"/>
                    <a:pt x="4781" y="254"/>
                    <a:pt x="5115" y="0"/>
                  </a:cubicBezTo>
                  <a:cubicBezTo>
                    <a:pt x="5100" y="0"/>
                    <a:pt x="5100" y="0"/>
                    <a:pt x="5100" y="0"/>
                  </a:cubicBezTo>
                  <a:cubicBezTo>
                    <a:pt x="4990" y="84"/>
                    <a:pt x="4883" y="172"/>
                    <a:pt x="478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77" name="Freeform 2676"/>
            <p:cNvSpPr>
              <a:spLocks/>
            </p:cNvSpPr>
            <p:nvPr/>
          </p:nvSpPr>
          <p:spPr bwMode="auto">
            <a:xfrm>
              <a:off x="530" y="1"/>
              <a:ext cx="3699" cy="4316"/>
            </a:xfrm>
            <a:custGeom>
              <a:avLst/>
              <a:gdLst>
                <a:gd name="T0" fmla="*/ 4954 w 5552"/>
                <a:gd name="T1" fmla="*/ 419 h 6480"/>
                <a:gd name="T2" fmla="*/ 4355 w 5552"/>
                <a:gd name="T3" fmla="*/ 986 h 6480"/>
                <a:gd name="T4" fmla="*/ 3313 w 5552"/>
                <a:gd name="T5" fmla="*/ 2265 h 6480"/>
                <a:gd name="T6" fmla="*/ 2375 w 5552"/>
                <a:gd name="T7" fmla="*/ 3622 h 6480"/>
                <a:gd name="T8" fmla="*/ 1435 w 5552"/>
                <a:gd name="T9" fmla="*/ 4975 h 6480"/>
                <a:gd name="T10" fmla="*/ 348 w 5552"/>
                <a:gd name="T11" fmla="*/ 6207 h 6480"/>
                <a:gd name="T12" fmla="*/ 0 w 5552"/>
                <a:gd name="T13" fmla="*/ 6480 h 6480"/>
                <a:gd name="T14" fmla="*/ 39 w 5552"/>
                <a:gd name="T15" fmla="*/ 6480 h 6480"/>
                <a:gd name="T16" fmla="*/ 365 w 5552"/>
                <a:gd name="T17" fmla="*/ 6227 h 6480"/>
                <a:gd name="T18" fmla="*/ 1464 w 5552"/>
                <a:gd name="T19" fmla="*/ 4997 h 6480"/>
                <a:gd name="T20" fmla="*/ 3347 w 5552"/>
                <a:gd name="T21" fmla="*/ 2289 h 6480"/>
                <a:gd name="T22" fmla="*/ 4371 w 5552"/>
                <a:gd name="T23" fmla="*/ 1001 h 6480"/>
                <a:gd name="T24" fmla="*/ 5552 w 5552"/>
                <a:gd name="T25" fmla="*/ 0 h 6480"/>
                <a:gd name="T26" fmla="*/ 5536 w 5552"/>
                <a:gd name="T27" fmla="*/ 0 h 6480"/>
                <a:gd name="T28" fmla="*/ 4954 w 5552"/>
                <a:gd name="T29" fmla="*/ 419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52" h="6480">
                  <a:moveTo>
                    <a:pt x="4954" y="419"/>
                  </a:moveTo>
                  <a:cubicBezTo>
                    <a:pt x="4743" y="595"/>
                    <a:pt x="4544" y="786"/>
                    <a:pt x="4355" y="986"/>
                  </a:cubicBezTo>
                  <a:cubicBezTo>
                    <a:pt x="3978" y="1387"/>
                    <a:pt x="3637" y="1821"/>
                    <a:pt x="3313" y="2265"/>
                  </a:cubicBezTo>
                  <a:cubicBezTo>
                    <a:pt x="2990" y="2711"/>
                    <a:pt x="2681" y="3165"/>
                    <a:pt x="2375" y="3622"/>
                  </a:cubicBezTo>
                  <a:cubicBezTo>
                    <a:pt x="2069" y="4078"/>
                    <a:pt x="1763" y="4535"/>
                    <a:pt x="1435" y="4975"/>
                  </a:cubicBezTo>
                  <a:cubicBezTo>
                    <a:pt x="1107" y="5414"/>
                    <a:pt x="759" y="5843"/>
                    <a:pt x="348" y="6207"/>
                  </a:cubicBezTo>
                  <a:cubicBezTo>
                    <a:pt x="237" y="6304"/>
                    <a:pt x="121" y="6396"/>
                    <a:pt x="0" y="6480"/>
                  </a:cubicBezTo>
                  <a:cubicBezTo>
                    <a:pt x="39" y="6480"/>
                    <a:pt x="39" y="6480"/>
                    <a:pt x="39" y="6480"/>
                  </a:cubicBezTo>
                  <a:cubicBezTo>
                    <a:pt x="153" y="6402"/>
                    <a:pt x="261" y="6317"/>
                    <a:pt x="365" y="6227"/>
                  </a:cubicBezTo>
                  <a:cubicBezTo>
                    <a:pt x="781" y="5863"/>
                    <a:pt x="1132" y="5435"/>
                    <a:pt x="1464" y="4997"/>
                  </a:cubicBezTo>
                  <a:cubicBezTo>
                    <a:pt x="2125" y="4117"/>
                    <a:pt x="2707" y="3182"/>
                    <a:pt x="3347" y="2289"/>
                  </a:cubicBezTo>
                  <a:cubicBezTo>
                    <a:pt x="3666" y="1843"/>
                    <a:pt x="3999" y="1405"/>
                    <a:pt x="4371" y="1001"/>
                  </a:cubicBezTo>
                  <a:cubicBezTo>
                    <a:pt x="4721" y="621"/>
                    <a:pt x="5107" y="267"/>
                    <a:pt x="5552" y="0"/>
                  </a:cubicBezTo>
                  <a:cubicBezTo>
                    <a:pt x="5536" y="0"/>
                    <a:pt x="5536" y="0"/>
                    <a:pt x="5536" y="0"/>
                  </a:cubicBezTo>
                  <a:cubicBezTo>
                    <a:pt x="5331" y="123"/>
                    <a:pt x="5138" y="265"/>
                    <a:pt x="4954" y="4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78" name="Freeform 2677"/>
            <p:cNvSpPr>
              <a:spLocks/>
            </p:cNvSpPr>
            <p:nvPr/>
          </p:nvSpPr>
          <p:spPr bwMode="auto">
            <a:xfrm>
              <a:off x="375" y="1"/>
              <a:ext cx="4093" cy="4316"/>
            </a:xfrm>
            <a:custGeom>
              <a:avLst/>
              <a:gdLst>
                <a:gd name="T0" fmla="*/ 5837 w 6143"/>
                <a:gd name="T1" fmla="*/ 132 h 6480"/>
                <a:gd name="T2" fmla="*/ 4546 w 6143"/>
                <a:gd name="T3" fmla="*/ 1119 h 6480"/>
                <a:gd name="T4" fmla="*/ 3485 w 6143"/>
                <a:gd name="T5" fmla="*/ 2355 h 6480"/>
                <a:gd name="T6" fmla="*/ 2528 w 6143"/>
                <a:gd name="T7" fmla="*/ 3674 h 6480"/>
                <a:gd name="T8" fmla="*/ 1565 w 6143"/>
                <a:gd name="T9" fmla="*/ 4986 h 6480"/>
                <a:gd name="T10" fmla="*/ 450 w 6143"/>
                <a:gd name="T11" fmla="*/ 6165 h 6480"/>
                <a:gd name="T12" fmla="*/ 0 w 6143"/>
                <a:gd name="T13" fmla="*/ 6480 h 6480"/>
                <a:gd name="T14" fmla="*/ 41 w 6143"/>
                <a:gd name="T15" fmla="*/ 6480 h 6480"/>
                <a:gd name="T16" fmla="*/ 467 w 6143"/>
                <a:gd name="T17" fmla="*/ 6186 h 6480"/>
                <a:gd name="T18" fmla="*/ 1593 w 6143"/>
                <a:gd name="T19" fmla="*/ 5009 h 6480"/>
                <a:gd name="T20" fmla="*/ 3518 w 6143"/>
                <a:gd name="T21" fmla="*/ 2381 h 6480"/>
                <a:gd name="T22" fmla="*/ 4562 w 6143"/>
                <a:gd name="T23" fmla="*/ 1134 h 6480"/>
                <a:gd name="T24" fmla="*/ 5840 w 6143"/>
                <a:gd name="T25" fmla="*/ 139 h 6480"/>
                <a:gd name="T26" fmla="*/ 6143 w 6143"/>
                <a:gd name="T27" fmla="*/ 0 h 6480"/>
                <a:gd name="T28" fmla="*/ 6126 w 6143"/>
                <a:gd name="T29" fmla="*/ 0 h 6480"/>
                <a:gd name="T30" fmla="*/ 5837 w 6143"/>
                <a:gd name="T31" fmla="*/ 132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43" h="6480">
                  <a:moveTo>
                    <a:pt x="5837" y="132"/>
                  </a:moveTo>
                  <a:cubicBezTo>
                    <a:pt x="5353" y="383"/>
                    <a:pt x="4930" y="735"/>
                    <a:pt x="4546" y="1119"/>
                  </a:cubicBezTo>
                  <a:cubicBezTo>
                    <a:pt x="4163" y="1504"/>
                    <a:pt x="3816" y="1924"/>
                    <a:pt x="3485" y="2355"/>
                  </a:cubicBezTo>
                  <a:cubicBezTo>
                    <a:pt x="3156" y="2788"/>
                    <a:pt x="2840" y="3230"/>
                    <a:pt x="2528" y="3674"/>
                  </a:cubicBezTo>
                  <a:cubicBezTo>
                    <a:pt x="2215" y="4118"/>
                    <a:pt x="1901" y="4561"/>
                    <a:pt x="1565" y="4986"/>
                  </a:cubicBezTo>
                  <a:cubicBezTo>
                    <a:pt x="1228" y="5410"/>
                    <a:pt x="870" y="5822"/>
                    <a:pt x="450" y="6165"/>
                  </a:cubicBezTo>
                  <a:cubicBezTo>
                    <a:pt x="308" y="6280"/>
                    <a:pt x="158" y="6388"/>
                    <a:pt x="0" y="6480"/>
                  </a:cubicBezTo>
                  <a:cubicBezTo>
                    <a:pt x="41" y="6480"/>
                    <a:pt x="41" y="6480"/>
                    <a:pt x="41" y="6480"/>
                  </a:cubicBezTo>
                  <a:cubicBezTo>
                    <a:pt x="190" y="6394"/>
                    <a:pt x="332" y="6294"/>
                    <a:pt x="467" y="6186"/>
                  </a:cubicBezTo>
                  <a:cubicBezTo>
                    <a:pt x="891" y="5843"/>
                    <a:pt x="1253" y="5432"/>
                    <a:pt x="1593" y="5009"/>
                  </a:cubicBezTo>
                  <a:cubicBezTo>
                    <a:pt x="2271" y="4158"/>
                    <a:pt x="2866" y="3248"/>
                    <a:pt x="3518" y="2381"/>
                  </a:cubicBezTo>
                  <a:cubicBezTo>
                    <a:pt x="3844" y="1947"/>
                    <a:pt x="4184" y="1523"/>
                    <a:pt x="4562" y="1134"/>
                  </a:cubicBezTo>
                  <a:cubicBezTo>
                    <a:pt x="4939" y="746"/>
                    <a:pt x="5358" y="390"/>
                    <a:pt x="5840" y="139"/>
                  </a:cubicBezTo>
                  <a:cubicBezTo>
                    <a:pt x="5939" y="88"/>
                    <a:pt x="6040" y="41"/>
                    <a:pt x="6143" y="0"/>
                  </a:cubicBezTo>
                  <a:cubicBezTo>
                    <a:pt x="6126" y="0"/>
                    <a:pt x="6126" y="0"/>
                    <a:pt x="6126" y="0"/>
                  </a:cubicBezTo>
                  <a:cubicBezTo>
                    <a:pt x="6027" y="39"/>
                    <a:pt x="5931" y="83"/>
                    <a:pt x="5837" y="1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79" name="Freeform 2678"/>
            <p:cNvSpPr>
              <a:spLocks/>
            </p:cNvSpPr>
            <p:nvPr/>
          </p:nvSpPr>
          <p:spPr bwMode="auto">
            <a:xfrm>
              <a:off x="196" y="-11"/>
              <a:ext cx="5561" cy="4328"/>
            </a:xfrm>
            <a:custGeom>
              <a:avLst/>
              <a:gdLst>
                <a:gd name="T0" fmla="*/ 7646 w 8346"/>
                <a:gd name="T1" fmla="*/ 60 h 6498"/>
                <a:gd name="T2" fmla="*/ 6079 w 8346"/>
                <a:gd name="T3" fmla="*/ 340 h 6498"/>
                <a:gd name="T4" fmla="*/ 4773 w 8346"/>
                <a:gd name="T5" fmla="*/ 1272 h 6498"/>
                <a:gd name="T6" fmla="*/ 3692 w 8346"/>
                <a:gd name="T7" fmla="*/ 2466 h 6498"/>
                <a:gd name="T8" fmla="*/ 2714 w 8346"/>
                <a:gd name="T9" fmla="*/ 3745 h 6498"/>
                <a:gd name="T10" fmla="*/ 1727 w 8346"/>
                <a:gd name="T11" fmla="*/ 5014 h 6498"/>
                <a:gd name="T12" fmla="*/ 586 w 8346"/>
                <a:gd name="T13" fmla="*/ 6139 h 6498"/>
                <a:gd name="T14" fmla="*/ 0 w 8346"/>
                <a:gd name="T15" fmla="*/ 6498 h 6498"/>
                <a:gd name="T16" fmla="*/ 43 w 8346"/>
                <a:gd name="T17" fmla="*/ 6498 h 6498"/>
                <a:gd name="T18" fmla="*/ 601 w 8346"/>
                <a:gd name="T19" fmla="*/ 6160 h 6498"/>
                <a:gd name="T20" fmla="*/ 1755 w 8346"/>
                <a:gd name="T21" fmla="*/ 5037 h 6498"/>
                <a:gd name="T22" fmla="*/ 3725 w 8346"/>
                <a:gd name="T23" fmla="*/ 2492 h 6498"/>
                <a:gd name="T24" fmla="*/ 4788 w 8346"/>
                <a:gd name="T25" fmla="*/ 1288 h 6498"/>
                <a:gd name="T26" fmla="*/ 6083 w 8346"/>
                <a:gd name="T27" fmla="*/ 347 h 6498"/>
                <a:gd name="T28" fmla="*/ 6844 w 8346"/>
                <a:gd name="T29" fmla="*/ 97 h 6498"/>
                <a:gd name="T30" fmla="*/ 7644 w 8346"/>
                <a:gd name="T31" fmla="*/ 72 h 6498"/>
                <a:gd name="T32" fmla="*/ 8346 w 8346"/>
                <a:gd name="T33" fmla="*/ 208 h 6498"/>
                <a:gd name="T34" fmla="*/ 8346 w 8346"/>
                <a:gd name="T35" fmla="*/ 187 h 6498"/>
                <a:gd name="T36" fmla="*/ 7646 w 8346"/>
                <a:gd name="T37" fmla="*/ 60 h 6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46" h="6498">
                  <a:moveTo>
                    <a:pt x="7646" y="60"/>
                  </a:moveTo>
                  <a:cubicBezTo>
                    <a:pt x="7110" y="0"/>
                    <a:pt x="6564" y="110"/>
                    <a:pt x="6079" y="340"/>
                  </a:cubicBezTo>
                  <a:cubicBezTo>
                    <a:pt x="5593" y="571"/>
                    <a:pt x="5163" y="904"/>
                    <a:pt x="4773" y="1272"/>
                  </a:cubicBezTo>
                  <a:cubicBezTo>
                    <a:pt x="4383" y="1642"/>
                    <a:pt x="4029" y="2048"/>
                    <a:pt x="3692" y="2466"/>
                  </a:cubicBezTo>
                  <a:cubicBezTo>
                    <a:pt x="3357" y="2885"/>
                    <a:pt x="3034" y="3314"/>
                    <a:pt x="2714" y="3745"/>
                  </a:cubicBezTo>
                  <a:cubicBezTo>
                    <a:pt x="2394" y="4175"/>
                    <a:pt x="2072" y="4604"/>
                    <a:pt x="1727" y="5014"/>
                  </a:cubicBezTo>
                  <a:cubicBezTo>
                    <a:pt x="1382" y="5422"/>
                    <a:pt x="1013" y="5816"/>
                    <a:pt x="586" y="6139"/>
                  </a:cubicBezTo>
                  <a:cubicBezTo>
                    <a:pt x="402" y="6276"/>
                    <a:pt x="208" y="6400"/>
                    <a:pt x="0" y="6498"/>
                  </a:cubicBezTo>
                  <a:cubicBezTo>
                    <a:pt x="43" y="6498"/>
                    <a:pt x="43" y="6498"/>
                    <a:pt x="43" y="6498"/>
                  </a:cubicBezTo>
                  <a:cubicBezTo>
                    <a:pt x="240" y="6406"/>
                    <a:pt x="427" y="6290"/>
                    <a:pt x="601" y="6160"/>
                  </a:cubicBezTo>
                  <a:cubicBezTo>
                    <a:pt x="1034" y="5838"/>
                    <a:pt x="1406" y="5445"/>
                    <a:pt x="1755" y="5037"/>
                  </a:cubicBezTo>
                  <a:cubicBezTo>
                    <a:pt x="2451" y="4218"/>
                    <a:pt x="3060" y="3332"/>
                    <a:pt x="3725" y="2492"/>
                  </a:cubicBezTo>
                  <a:cubicBezTo>
                    <a:pt x="4057" y="2072"/>
                    <a:pt x="4403" y="1661"/>
                    <a:pt x="4788" y="1288"/>
                  </a:cubicBezTo>
                  <a:cubicBezTo>
                    <a:pt x="5172" y="915"/>
                    <a:pt x="5597" y="577"/>
                    <a:pt x="6083" y="347"/>
                  </a:cubicBezTo>
                  <a:cubicBezTo>
                    <a:pt x="6324" y="232"/>
                    <a:pt x="6580" y="144"/>
                    <a:pt x="6844" y="97"/>
                  </a:cubicBezTo>
                  <a:cubicBezTo>
                    <a:pt x="7108" y="50"/>
                    <a:pt x="7378" y="41"/>
                    <a:pt x="7644" y="72"/>
                  </a:cubicBezTo>
                  <a:cubicBezTo>
                    <a:pt x="7881" y="99"/>
                    <a:pt x="8115" y="149"/>
                    <a:pt x="8346" y="208"/>
                  </a:cubicBezTo>
                  <a:cubicBezTo>
                    <a:pt x="8346" y="187"/>
                    <a:pt x="8346" y="187"/>
                    <a:pt x="8346" y="187"/>
                  </a:cubicBezTo>
                  <a:cubicBezTo>
                    <a:pt x="8115" y="133"/>
                    <a:pt x="7882" y="88"/>
                    <a:pt x="7646"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83" name="Freeform 2679"/>
            <p:cNvSpPr>
              <a:spLocks/>
            </p:cNvSpPr>
            <p:nvPr/>
          </p:nvSpPr>
          <p:spPr bwMode="auto">
            <a:xfrm>
              <a:off x="0" y="143"/>
              <a:ext cx="5757" cy="4178"/>
            </a:xfrm>
            <a:custGeom>
              <a:avLst/>
              <a:gdLst>
                <a:gd name="T0" fmla="*/ 7905 w 8640"/>
                <a:gd name="T1" fmla="*/ 65 h 6272"/>
                <a:gd name="T2" fmla="*/ 6348 w 8640"/>
                <a:gd name="T3" fmla="*/ 301 h 6272"/>
                <a:gd name="T4" fmla="*/ 5026 w 8640"/>
                <a:gd name="T5" fmla="*/ 1178 h 6272"/>
                <a:gd name="T6" fmla="*/ 3925 w 8640"/>
                <a:gd name="T7" fmla="*/ 2327 h 6272"/>
                <a:gd name="T8" fmla="*/ 2926 w 8640"/>
                <a:gd name="T9" fmla="*/ 3565 h 6272"/>
                <a:gd name="T10" fmla="*/ 1913 w 8640"/>
                <a:gd name="T11" fmla="*/ 4790 h 6272"/>
                <a:gd name="T12" fmla="*/ 746 w 8640"/>
                <a:gd name="T13" fmla="*/ 5860 h 6272"/>
                <a:gd name="T14" fmla="*/ 50 w 8640"/>
                <a:gd name="T15" fmla="*/ 6237 h 6272"/>
                <a:gd name="T16" fmla="*/ 0 w 8640"/>
                <a:gd name="T17" fmla="*/ 6256 h 6272"/>
                <a:gd name="T18" fmla="*/ 0 w 8640"/>
                <a:gd name="T19" fmla="*/ 6272 h 6272"/>
                <a:gd name="T20" fmla="*/ 56 w 8640"/>
                <a:gd name="T21" fmla="*/ 6252 h 6272"/>
                <a:gd name="T22" fmla="*/ 761 w 8640"/>
                <a:gd name="T23" fmla="*/ 5882 h 6272"/>
                <a:gd name="T24" fmla="*/ 1940 w 8640"/>
                <a:gd name="T25" fmla="*/ 4815 h 6272"/>
                <a:gd name="T26" fmla="*/ 3957 w 8640"/>
                <a:gd name="T27" fmla="*/ 2354 h 6272"/>
                <a:gd name="T28" fmla="*/ 5041 w 8640"/>
                <a:gd name="T29" fmla="*/ 1194 h 6272"/>
                <a:gd name="T30" fmla="*/ 6351 w 8640"/>
                <a:gd name="T31" fmla="*/ 308 h 6272"/>
                <a:gd name="T32" fmla="*/ 7111 w 8640"/>
                <a:gd name="T33" fmla="*/ 85 h 6272"/>
                <a:gd name="T34" fmla="*/ 7903 w 8640"/>
                <a:gd name="T35" fmla="*/ 77 h 6272"/>
                <a:gd name="T36" fmla="*/ 8640 w 8640"/>
                <a:gd name="T37" fmla="*/ 220 h 6272"/>
                <a:gd name="T38" fmla="*/ 8640 w 8640"/>
                <a:gd name="T39" fmla="*/ 199 h 6272"/>
                <a:gd name="T40" fmla="*/ 7905 w 8640"/>
                <a:gd name="T41" fmla="*/ 65 h 6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640" h="6272">
                  <a:moveTo>
                    <a:pt x="7905" y="65"/>
                  </a:moveTo>
                  <a:cubicBezTo>
                    <a:pt x="7376" y="0"/>
                    <a:pt x="6835" y="90"/>
                    <a:pt x="6348" y="301"/>
                  </a:cubicBezTo>
                  <a:cubicBezTo>
                    <a:pt x="5859" y="511"/>
                    <a:pt x="5423" y="827"/>
                    <a:pt x="5026" y="1178"/>
                  </a:cubicBezTo>
                  <a:cubicBezTo>
                    <a:pt x="4630" y="1531"/>
                    <a:pt x="4269" y="1923"/>
                    <a:pt x="3925" y="2327"/>
                  </a:cubicBezTo>
                  <a:cubicBezTo>
                    <a:pt x="3583" y="2733"/>
                    <a:pt x="3253" y="3148"/>
                    <a:pt x="2926" y="3565"/>
                  </a:cubicBezTo>
                  <a:cubicBezTo>
                    <a:pt x="2598" y="3982"/>
                    <a:pt x="2268" y="4397"/>
                    <a:pt x="1913" y="4790"/>
                  </a:cubicBezTo>
                  <a:cubicBezTo>
                    <a:pt x="1559" y="5183"/>
                    <a:pt x="1181" y="5559"/>
                    <a:pt x="746" y="5860"/>
                  </a:cubicBezTo>
                  <a:cubicBezTo>
                    <a:pt x="528" y="6010"/>
                    <a:pt x="297" y="6142"/>
                    <a:pt x="50" y="6237"/>
                  </a:cubicBezTo>
                  <a:cubicBezTo>
                    <a:pt x="34" y="6244"/>
                    <a:pt x="17" y="6250"/>
                    <a:pt x="0" y="6256"/>
                  </a:cubicBezTo>
                  <a:cubicBezTo>
                    <a:pt x="0" y="6272"/>
                    <a:pt x="0" y="6272"/>
                    <a:pt x="0" y="6272"/>
                  </a:cubicBezTo>
                  <a:cubicBezTo>
                    <a:pt x="19" y="6265"/>
                    <a:pt x="37" y="6259"/>
                    <a:pt x="56" y="6252"/>
                  </a:cubicBezTo>
                  <a:cubicBezTo>
                    <a:pt x="306" y="6160"/>
                    <a:pt x="541" y="6032"/>
                    <a:pt x="761" y="5882"/>
                  </a:cubicBezTo>
                  <a:cubicBezTo>
                    <a:pt x="1200" y="5581"/>
                    <a:pt x="1583" y="5206"/>
                    <a:pt x="1940" y="4815"/>
                  </a:cubicBezTo>
                  <a:cubicBezTo>
                    <a:pt x="2655" y="4028"/>
                    <a:pt x="3278" y="3167"/>
                    <a:pt x="3957" y="2354"/>
                  </a:cubicBezTo>
                  <a:cubicBezTo>
                    <a:pt x="4296" y="1947"/>
                    <a:pt x="4650" y="1551"/>
                    <a:pt x="5041" y="1194"/>
                  </a:cubicBezTo>
                  <a:cubicBezTo>
                    <a:pt x="5431" y="838"/>
                    <a:pt x="5863" y="518"/>
                    <a:pt x="6351" y="308"/>
                  </a:cubicBezTo>
                  <a:cubicBezTo>
                    <a:pt x="6594" y="203"/>
                    <a:pt x="6849" y="124"/>
                    <a:pt x="7111" y="85"/>
                  </a:cubicBezTo>
                  <a:cubicBezTo>
                    <a:pt x="7374" y="47"/>
                    <a:pt x="7641" y="43"/>
                    <a:pt x="7903" y="77"/>
                  </a:cubicBezTo>
                  <a:cubicBezTo>
                    <a:pt x="8152" y="107"/>
                    <a:pt x="8397" y="159"/>
                    <a:pt x="8640" y="220"/>
                  </a:cubicBezTo>
                  <a:cubicBezTo>
                    <a:pt x="8640" y="199"/>
                    <a:pt x="8640" y="199"/>
                    <a:pt x="8640" y="199"/>
                  </a:cubicBezTo>
                  <a:cubicBezTo>
                    <a:pt x="8397" y="142"/>
                    <a:pt x="8152" y="95"/>
                    <a:pt x="7905"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37" name="Freeform 2680"/>
            <p:cNvSpPr>
              <a:spLocks/>
            </p:cNvSpPr>
            <p:nvPr/>
          </p:nvSpPr>
          <p:spPr bwMode="auto">
            <a:xfrm>
              <a:off x="0" y="299"/>
              <a:ext cx="5757" cy="3937"/>
            </a:xfrm>
            <a:custGeom>
              <a:avLst/>
              <a:gdLst>
                <a:gd name="T0" fmla="*/ 7868 w 8640"/>
                <a:gd name="T1" fmla="*/ 67 h 5911"/>
                <a:gd name="T2" fmla="*/ 6322 w 8640"/>
                <a:gd name="T3" fmla="*/ 263 h 5911"/>
                <a:gd name="T4" fmla="*/ 4986 w 8640"/>
                <a:gd name="T5" fmla="*/ 1085 h 5911"/>
                <a:gd name="T6" fmla="*/ 3864 w 8640"/>
                <a:gd name="T7" fmla="*/ 2188 h 5911"/>
                <a:gd name="T8" fmla="*/ 2842 w 8640"/>
                <a:gd name="T9" fmla="*/ 3384 h 5911"/>
                <a:gd name="T10" fmla="*/ 1804 w 8640"/>
                <a:gd name="T11" fmla="*/ 4564 h 5911"/>
                <a:gd name="T12" fmla="*/ 610 w 8640"/>
                <a:gd name="T13" fmla="*/ 5577 h 5911"/>
                <a:gd name="T14" fmla="*/ 0 w 8640"/>
                <a:gd name="T15" fmla="*/ 5893 h 5911"/>
                <a:gd name="T16" fmla="*/ 0 w 8640"/>
                <a:gd name="T17" fmla="*/ 5911 h 5911"/>
                <a:gd name="T18" fmla="*/ 624 w 8640"/>
                <a:gd name="T19" fmla="*/ 5600 h 5911"/>
                <a:gd name="T20" fmla="*/ 1830 w 8640"/>
                <a:gd name="T21" fmla="*/ 4589 h 5911"/>
                <a:gd name="T22" fmla="*/ 3895 w 8640"/>
                <a:gd name="T23" fmla="*/ 2216 h 5911"/>
                <a:gd name="T24" fmla="*/ 5000 w 8640"/>
                <a:gd name="T25" fmla="*/ 1101 h 5911"/>
                <a:gd name="T26" fmla="*/ 6325 w 8640"/>
                <a:gd name="T27" fmla="*/ 270 h 5911"/>
                <a:gd name="T28" fmla="*/ 7084 w 8640"/>
                <a:gd name="T29" fmla="*/ 74 h 5911"/>
                <a:gd name="T30" fmla="*/ 7867 w 8640"/>
                <a:gd name="T31" fmla="*/ 79 h 5911"/>
                <a:gd name="T32" fmla="*/ 8638 w 8640"/>
                <a:gd name="T33" fmla="*/ 228 h 5911"/>
                <a:gd name="T34" fmla="*/ 8640 w 8640"/>
                <a:gd name="T35" fmla="*/ 228 h 5911"/>
                <a:gd name="T36" fmla="*/ 8640 w 8640"/>
                <a:gd name="T37" fmla="*/ 206 h 5911"/>
                <a:gd name="T38" fmla="*/ 7868 w 8640"/>
                <a:gd name="T39" fmla="*/ 67 h 59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5911">
                  <a:moveTo>
                    <a:pt x="7868" y="67"/>
                  </a:moveTo>
                  <a:cubicBezTo>
                    <a:pt x="7347" y="0"/>
                    <a:pt x="6811" y="72"/>
                    <a:pt x="6322" y="263"/>
                  </a:cubicBezTo>
                  <a:cubicBezTo>
                    <a:pt x="5832" y="454"/>
                    <a:pt x="5390" y="750"/>
                    <a:pt x="4986" y="1085"/>
                  </a:cubicBezTo>
                  <a:cubicBezTo>
                    <a:pt x="4583" y="1421"/>
                    <a:pt x="4215" y="1798"/>
                    <a:pt x="3864" y="2188"/>
                  </a:cubicBezTo>
                  <a:cubicBezTo>
                    <a:pt x="3514" y="2579"/>
                    <a:pt x="3177" y="2981"/>
                    <a:pt x="2842" y="3384"/>
                  </a:cubicBezTo>
                  <a:cubicBezTo>
                    <a:pt x="2506" y="3786"/>
                    <a:pt x="2167" y="4187"/>
                    <a:pt x="1804" y="4564"/>
                  </a:cubicBezTo>
                  <a:cubicBezTo>
                    <a:pt x="1440" y="4940"/>
                    <a:pt x="1052" y="5296"/>
                    <a:pt x="610" y="5577"/>
                  </a:cubicBezTo>
                  <a:cubicBezTo>
                    <a:pt x="417" y="5700"/>
                    <a:pt x="213" y="5808"/>
                    <a:pt x="0" y="5893"/>
                  </a:cubicBezTo>
                  <a:cubicBezTo>
                    <a:pt x="0" y="5911"/>
                    <a:pt x="0" y="5911"/>
                    <a:pt x="0" y="5911"/>
                  </a:cubicBezTo>
                  <a:cubicBezTo>
                    <a:pt x="219" y="5830"/>
                    <a:pt x="428" y="5724"/>
                    <a:pt x="624" y="5600"/>
                  </a:cubicBezTo>
                  <a:cubicBezTo>
                    <a:pt x="1071" y="5319"/>
                    <a:pt x="1463" y="4964"/>
                    <a:pt x="1830" y="4589"/>
                  </a:cubicBezTo>
                  <a:cubicBezTo>
                    <a:pt x="2563" y="3836"/>
                    <a:pt x="3202" y="3000"/>
                    <a:pt x="3895" y="2216"/>
                  </a:cubicBezTo>
                  <a:cubicBezTo>
                    <a:pt x="4242" y="1823"/>
                    <a:pt x="4602" y="1441"/>
                    <a:pt x="5000" y="1101"/>
                  </a:cubicBezTo>
                  <a:cubicBezTo>
                    <a:pt x="5397" y="761"/>
                    <a:pt x="5836" y="461"/>
                    <a:pt x="6325" y="270"/>
                  </a:cubicBezTo>
                  <a:cubicBezTo>
                    <a:pt x="6569" y="175"/>
                    <a:pt x="6824" y="106"/>
                    <a:pt x="7084" y="74"/>
                  </a:cubicBezTo>
                  <a:cubicBezTo>
                    <a:pt x="7344" y="42"/>
                    <a:pt x="7608" y="45"/>
                    <a:pt x="7867" y="79"/>
                  </a:cubicBezTo>
                  <a:cubicBezTo>
                    <a:pt x="8127" y="112"/>
                    <a:pt x="8384" y="166"/>
                    <a:pt x="8638" y="228"/>
                  </a:cubicBezTo>
                  <a:cubicBezTo>
                    <a:pt x="8639" y="228"/>
                    <a:pt x="8639" y="228"/>
                    <a:pt x="8640" y="228"/>
                  </a:cubicBezTo>
                  <a:cubicBezTo>
                    <a:pt x="8640" y="206"/>
                    <a:pt x="8640" y="206"/>
                    <a:pt x="8640" y="206"/>
                  </a:cubicBezTo>
                  <a:cubicBezTo>
                    <a:pt x="8385" y="149"/>
                    <a:pt x="8128" y="100"/>
                    <a:pt x="7868" y="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38" name="Freeform 2681"/>
            <p:cNvSpPr>
              <a:spLocks/>
            </p:cNvSpPr>
            <p:nvPr/>
          </p:nvSpPr>
          <p:spPr bwMode="auto">
            <a:xfrm>
              <a:off x="0" y="455"/>
              <a:ext cx="5757" cy="3696"/>
            </a:xfrm>
            <a:custGeom>
              <a:avLst/>
              <a:gdLst>
                <a:gd name="T0" fmla="*/ 7831 w 8640"/>
                <a:gd name="T1" fmla="*/ 69 h 5550"/>
                <a:gd name="T2" fmla="*/ 6296 w 8640"/>
                <a:gd name="T3" fmla="*/ 229 h 5550"/>
                <a:gd name="T4" fmla="*/ 4946 w 8640"/>
                <a:gd name="T5" fmla="*/ 994 h 5550"/>
                <a:gd name="T6" fmla="*/ 3802 w 8640"/>
                <a:gd name="T7" fmla="*/ 2050 h 5550"/>
                <a:gd name="T8" fmla="*/ 2757 w 8640"/>
                <a:gd name="T9" fmla="*/ 3203 h 5550"/>
                <a:gd name="T10" fmla="*/ 1692 w 8640"/>
                <a:gd name="T11" fmla="*/ 4335 h 5550"/>
                <a:gd name="T12" fmla="*/ 474 w 8640"/>
                <a:gd name="T13" fmla="*/ 5292 h 5550"/>
                <a:gd name="T14" fmla="*/ 0 w 8640"/>
                <a:gd name="T15" fmla="*/ 5529 h 5550"/>
                <a:gd name="T16" fmla="*/ 0 w 8640"/>
                <a:gd name="T17" fmla="*/ 5550 h 5550"/>
                <a:gd name="T18" fmla="*/ 487 w 8640"/>
                <a:gd name="T19" fmla="*/ 5315 h 5550"/>
                <a:gd name="T20" fmla="*/ 1717 w 8640"/>
                <a:gd name="T21" fmla="*/ 4361 h 5550"/>
                <a:gd name="T22" fmla="*/ 3833 w 8640"/>
                <a:gd name="T23" fmla="*/ 2079 h 5550"/>
                <a:gd name="T24" fmla="*/ 4960 w 8640"/>
                <a:gd name="T25" fmla="*/ 1011 h 5550"/>
                <a:gd name="T26" fmla="*/ 6298 w 8640"/>
                <a:gd name="T27" fmla="*/ 236 h 5550"/>
                <a:gd name="T28" fmla="*/ 7054 w 8640"/>
                <a:gd name="T29" fmla="*/ 65 h 5550"/>
                <a:gd name="T30" fmla="*/ 7830 w 8640"/>
                <a:gd name="T31" fmla="*/ 81 h 5550"/>
                <a:gd name="T32" fmla="*/ 8594 w 8640"/>
                <a:gd name="T33" fmla="*/ 223 h 5550"/>
                <a:gd name="T34" fmla="*/ 8640 w 8640"/>
                <a:gd name="T35" fmla="*/ 234 h 5550"/>
                <a:gd name="T36" fmla="*/ 8640 w 8640"/>
                <a:gd name="T37" fmla="*/ 211 h 5550"/>
                <a:gd name="T38" fmla="*/ 7831 w 8640"/>
                <a:gd name="T39" fmla="*/ 69 h 5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5550">
                  <a:moveTo>
                    <a:pt x="7831" y="69"/>
                  </a:moveTo>
                  <a:cubicBezTo>
                    <a:pt x="7316" y="0"/>
                    <a:pt x="6786" y="57"/>
                    <a:pt x="6296" y="229"/>
                  </a:cubicBezTo>
                  <a:cubicBezTo>
                    <a:pt x="5805" y="401"/>
                    <a:pt x="5356" y="677"/>
                    <a:pt x="4946" y="994"/>
                  </a:cubicBezTo>
                  <a:cubicBezTo>
                    <a:pt x="4536" y="1314"/>
                    <a:pt x="4161" y="1675"/>
                    <a:pt x="3802" y="2050"/>
                  </a:cubicBezTo>
                  <a:cubicBezTo>
                    <a:pt x="3445" y="2427"/>
                    <a:pt x="3100" y="2815"/>
                    <a:pt x="2757" y="3203"/>
                  </a:cubicBezTo>
                  <a:cubicBezTo>
                    <a:pt x="2412" y="3591"/>
                    <a:pt x="2064" y="3975"/>
                    <a:pt x="1692" y="4335"/>
                  </a:cubicBezTo>
                  <a:cubicBezTo>
                    <a:pt x="1319" y="4694"/>
                    <a:pt x="921" y="5030"/>
                    <a:pt x="474" y="5292"/>
                  </a:cubicBezTo>
                  <a:cubicBezTo>
                    <a:pt x="321" y="5380"/>
                    <a:pt x="163" y="5461"/>
                    <a:pt x="0" y="5529"/>
                  </a:cubicBezTo>
                  <a:cubicBezTo>
                    <a:pt x="0" y="5550"/>
                    <a:pt x="0" y="5550"/>
                    <a:pt x="0" y="5550"/>
                  </a:cubicBezTo>
                  <a:cubicBezTo>
                    <a:pt x="168" y="5484"/>
                    <a:pt x="331" y="5405"/>
                    <a:pt x="487" y="5315"/>
                  </a:cubicBezTo>
                  <a:cubicBezTo>
                    <a:pt x="938" y="5054"/>
                    <a:pt x="1341" y="4719"/>
                    <a:pt x="1717" y="4361"/>
                  </a:cubicBezTo>
                  <a:cubicBezTo>
                    <a:pt x="2469" y="3643"/>
                    <a:pt x="3124" y="2835"/>
                    <a:pt x="3833" y="2079"/>
                  </a:cubicBezTo>
                  <a:cubicBezTo>
                    <a:pt x="4187" y="1701"/>
                    <a:pt x="4555" y="1335"/>
                    <a:pt x="4960" y="1011"/>
                  </a:cubicBezTo>
                  <a:cubicBezTo>
                    <a:pt x="5363" y="688"/>
                    <a:pt x="5808" y="408"/>
                    <a:pt x="6298" y="236"/>
                  </a:cubicBezTo>
                  <a:cubicBezTo>
                    <a:pt x="6542" y="150"/>
                    <a:pt x="6797" y="90"/>
                    <a:pt x="7054" y="65"/>
                  </a:cubicBezTo>
                  <a:cubicBezTo>
                    <a:pt x="7312" y="39"/>
                    <a:pt x="7573" y="47"/>
                    <a:pt x="7830" y="81"/>
                  </a:cubicBezTo>
                  <a:cubicBezTo>
                    <a:pt x="8087" y="114"/>
                    <a:pt x="8341" y="165"/>
                    <a:pt x="8594" y="223"/>
                  </a:cubicBezTo>
                  <a:cubicBezTo>
                    <a:pt x="8609" y="227"/>
                    <a:pt x="8625" y="230"/>
                    <a:pt x="8640" y="234"/>
                  </a:cubicBezTo>
                  <a:cubicBezTo>
                    <a:pt x="8640" y="211"/>
                    <a:pt x="8640" y="211"/>
                    <a:pt x="8640" y="211"/>
                  </a:cubicBezTo>
                  <a:cubicBezTo>
                    <a:pt x="8372" y="153"/>
                    <a:pt x="8103" y="104"/>
                    <a:pt x="7831"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39" name="Freeform 2682"/>
            <p:cNvSpPr>
              <a:spLocks/>
            </p:cNvSpPr>
            <p:nvPr/>
          </p:nvSpPr>
          <p:spPr bwMode="auto">
            <a:xfrm>
              <a:off x="0" y="613"/>
              <a:ext cx="5757" cy="3455"/>
            </a:xfrm>
            <a:custGeom>
              <a:avLst/>
              <a:gdLst>
                <a:gd name="T0" fmla="*/ 7792 w 8640"/>
                <a:gd name="T1" fmla="*/ 68 h 5187"/>
                <a:gd name="T2" fmla="*/ 6268 w 8640"/>
                <a:gd name="T3" fmla="*/ 195 h 5187"/>
                <a:gd name="T4" fmla="*/ 4907 w 8640"/>
                <a:gd name="T5" fmla="*/ 905 h 5187"/>
                <a:gd name="T6" fmla="*/ 3740 w 8640"/>
                <a:gd name="T7" fmla="*/ 1911 h 5187"/>
                <a:gd name="T8" fmla="*/ 2670 w 8640"/>
                <a:gd name="T9" fmla="*/ 3019 h 5187"/>
                <a:gd name="T10" fmla="*/ 1578 w 8640"/>
                <a:gd name="T11" fmla="*/ 4102 h 5187"/>
                <a:gd name="T12" fmla="*/ 336 w 8640"/>
                <a:gd name="T13" fmla="*/ 5001 h 5187"/>
                <a:gd name="T14" fmla="*/ 0 w 8640"/>
                <a:gd name="T15" fmla="*/ 5162 h 5187"/>
                <a:gd name="T16" fmla="*/ 0 w 8640"/>
                <a:gd name="T17" fmla="*/ 5187 h 5187"/>
                <a:gd name="T18" fmla="*/ 349 w 8640"/>
                <a:gd name="T19" fmla="*/ 5024 h 5187"/>
                <a:gd name="T20" fmla="*/ 1602 w 8640"/>
                <a:gd name="T21" fmla="*/ 4129 h 5187"/>
                <a:gd name="T22" fmla="*/ 3770 w 8640"/>
                <a:gd name="T23" fmla="*/ 1941 h 5187"/>
                <a:gd name="T24" fmla="*/ 4919 w 8640"/>
                <a:gd name="T25" fmla="*/ 922 h 5187"/>
                <a:gd name="T26" fmla="*/ 6270 w 8640"/>
                <a:gd name="T27" fmla="*/ 202 h 5187"/>
                <a:gd name="T28" fmla="*/ 7024 w 8640"/>
                <a:gd name="T29" fmla="*/ 54 h 5187"/>
                <a:gd name="T30" fmla="*/ 7791 w 8640"/>
                <a:gd name="T31" fmla="*/ 80 h 5187"/>
                <a:gd name="T32" fmla="*/ 8640 w 8640"/>
                <a:gd name="T33" fmla="*/ 233 h 5187"/>
                <a:gd name="T34" fmla="*/ 8640 w 8640"/>
                <a:gd name="T35" fmla="*/ 210 h 5187"/>
                <a:gd name="T36" fmla="*/ 7792 w 8640"/>
                <a:gd name="T37" fmla="*/ 68 h 5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640" h="5187">
                  <a:moveTo>
                    <a:pt x="7792" y="68"/>
                  </a:moveTo>
                  <a:cubicBezTo>
                    <a:pt x="7283" y="0"/>
                    <a:pt x="6759" y="41"/>
                    <a:pt x="6268" y="195"/>
                  </a:cubicBezTo>
                  <a:cubicBezTo>
                    <a:pt x="5777" y="349"/>
                    <a:pt x="5323" y="604"/>
                    <a:pt x="4907" y="905"/>
                  </a:cubicBezTo>
                  <a:cubicBezTo>
                    <a:pt x="4490" y="1206"/>
                    <a:pt x="4107" y="1552"/>
                    <a:pt x="3740" y="1911"/>
                  </a:cubicBezTo>
                  <a:cubicBezTo>
                    <a:pt x="3375" y="2273"/>
                    <a:pt x="3022" y="2646"/>
                    <a:pt x="2670" y="3019"/>
                  </a:cubicBezTo>
                  <a:cubicBezTo>
                    <a:pt x="2317" y="3391"/>
                    <a:pt x="1959" y="3760"/>
                    <a:pt x="1578" y="4102"/>
                  </a:cubicBezTo>
                  <a:cubicBezTo>
                    <a:pt x="1196" y="4443"/>
                    <a:pt x="788" y="4759"/>
                    <a:pt x="336" y="5001"/>
                  </a:cubicBezTo>
                  <a:cubicBezTo>
                    <a:pt x="226" y="5059"/>
                    <a:pt x="114" y="5113"/>
                    <a:pt x="0" y="5162"/>
                  </a:cubicBezTo>
                  <a:cubicBezTo>
                    <a:pt x="0" y="5187"/>
                    <a:pt x="0" y="5187"/>
                    <a:pt x="0" y="5187"/>
                  </a:cubicBezTo>
                  <a:cubicBezTo>
                    <a:pt x="119" y="5139"/>
                    <a:pt x="235" y="5084"/>
                    <a:pt x="349" y="5024"/>
                  </a:cubicBezTo>
                  <a:cubicBezTo>
                    <a:pt x="805" y="4784"/>
                    <a:pt x="1216" y="4468"/>
                    <a:pt x="1602" y="4129"/>
                  </a:cubicBezTo>
                  <a:cubicBezTo>
                    <a:pt x="2372" y="3446"/>
                    <a:pt x="3045" y="2666"/>
                    <a:pt x="3770" y="1941"/>
                  </a:cubicBezTo>
                  <a:cubicBezTo>
                    <a:pt x="4132" y="1579"/>
                    <a:pt x="4508" y="1228"/>
                    <a:pt x="4919" y="922"/>
                  </a:cubicBezTo>
                  <a:cubicBezTo>
                    <a:pt x="5330" y="616"/>
                    <a:pt x="5780" y="356"/>
                    <a:pt x="6270" y="202"/>
                  </a:cubicBezTo>
                  <a:cubicBezTo>
                    <a:pt x="6515" y="125"/>
                    <a:pt x="6768" y="73"/>
                    <a:pt x="7024" y="54"/>
                  </a:cubicBezTo>
                  <a:cubicBezTo>
                    <a:pt x="7279" y="34"/>
                    <a:pt x="7537" y="47"/>
                    <a:pt x="7791" y="80"/>
                  </a:cubicBezTo>
                  <a:cubicBezTo>
                    <a:pt x="8076" y="117"/>
                    <a:pt x="8359" y="171"/>
                    <a:pt x="8640" y="233"/>
                  </a:cubicBezTo>
                  <a:cubicBezTo>
                    <a:pt x="8640" y="210"/>
                    <a:pt x="8640" y="210"/>
                    <a:pt x="8640" y="210"/>
                  </a:cubicBezTo>
                  <a:cubicBezTo>
                    <a:pt x="8359" y="153"/>
                    <a:pt x="8077" y="104"/>
                    <a:pt x="7792"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40" name="Freeform 2683"/>
            <p:cNvSpPr>
              <a:spLocks/>
            </p:cNvSpPr>
            <p:nvPr/>
          </p:nvSpPr>
          <p:spPr bwMode="auto">
            <a:xfrm>
              <a:off x="0" y="771"/>
              <a:ext cx="5757" cy="3213"/>
            </a:xfrm>
            <a:custGeom>
              <a:avLst/>
              <a:gdLst>
                <a:gd name="T0" fmla="*/ 7752 w 8640"/>
                <a:gd name="T1" fmla="*/ 66 h 4825"/>
                <a:gd name="T2" fmla="*/ 6239 w 8640"/>
                <a:gd name="T3" fmla="*/ 165 h 4825"/>
                <a:gd name="T4" fmla="*/ 4867 w 8640"/>
                <a:gd name="T5" fmla="*/ 818 h 4825"/>
                <a:gd name="T6" fmla="*/ 3678 w 8640"/>
                <a:gd name="T7" fmla="*/ 1774 h 4825"/>
                <a:gd name="T8" fmla="*/ 2581 w 8640"/>
                <a:gd name="T9" fmla="*/ 2835 h 4825"/>
                <a:gd name="T10" fmla="*/ 1461 w 8640"/>
                <a:gd name="T11" fmla="*/ 3866 h 4825"/>
                <a:gd name="T12" fmla="*/ 198 w 8640"/>
                <a:gd name="T13" fmla="*/ 4707 h 4825"/>
                <a:gd name="T14" fmla="*/ 0 w 8640"/>
                <a:gd name="T15" fmla="*/ 4798 h 4825"/>
                <a:gd name="T16" fmla="*/ 0 w 8640"/>
                <a:gd name="T17" fmla="*/ 4825 h 4825"/>
                <a:gd name="T18" fmla="*/ 209 w 8640"/>
                <a:gd name="T19" fmla="*/ 4731 h 4825"/>
                <a:gd name="T20" fmla="*/ 1484 w 8640"/>
                <a:gd name="T21" fmla="*/ 3894 h 4825"/>
                <a:gd name="T22" fmla="*/ 3706 w 8640"/>
                <a:gd name="T23" fmla="*/ 1805 h 4825"/>
                <a:gd name="T24" fmla="*/ 4879 w 8640"/>
                <a:gd name="T25" fmla="*/ 836 h 4825"/>
                <a:gd name="T26" fmla="*/ 6241 w 8640"/>
                <a:gd name="T27" fmla="*/ 172 h 4825"/>
                <a:gd name="T28" fmla="*/ 6991 w 8640"/>
                <a:gd name="T29" fmla="*/ 45 h 4825"/>
                <a:gd name="T30" fmla="*/ 7751 w 8640"/>
                <a:gd name="T31" fmla="*/ 78 h 4825"/>
                <a:gd name="T32" fmla="*/ 8640 w 8640"/>
                <a:gd name="T33" fmla="*/ 231 h 4825"/>
                <a:gd name="T34" fmla="*/ 8640 w 8640"/>
                <a:gd name="T35" fmla="*/ 206 h 4825"/>
                <a:gd name="T36" fmla="*/ 7752 w 8640"/>
                <a:gd name="T37" fmla="*/ 66 h 4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640" h="4825">
                  <a:moveTo>
                    <a:pt x="7752" y="66"/>
                  </a:moveTo>
                  <a:cubicBezTo>
                    <a:pt x="7248" y="0"/>
                    <a:pt x="6730" y="27"/>
                    <a:pt x="6239" y="165"/>
                  </a:cubicBezTo>
                  <a:cubicBezTo>
                    <a:pt x="5748" y="301"/>
                    <a:pt x="5289" y="536"/>
                    <a:pt x="4867" y="818"/>
                  </a:cubicBezTo>
                  <a:cubicBezTo>
                    <a:pt x="4443" y="1101"/>
                    <a:pt x="4053" y="1431"/>
                    <a:pt x="3678" y="1774"/>
                  </a:cubicBezTo>
                  <a:cubicBezTo>
                    <a:pt x="3304" y="2120"/>
                    <a:pt x="2943" y="2478"/>
                    <a:pt x="2581" y="2835"/>
                  </a:cubicBezTo>
                  <a:cubicBezTo>
                    <a:pt x="2219" y="3191"/>
                    <a:pt x="1852" y="3542"/>
                    <a:pt x="1461" y="3866"/>
                  </a:cubicBezTo>
                  <a:cubicBezTo>
                    <a:pt x="1070" y="4189"/>
                    <a:pt x="654" y="4484"/>
                    <a:pt x="198" y="4707"/>
                  </a:cubicBezTo>
                  <a:cubicBezTo>
                    <a:pt x="133" y="4739"/>
                    <a:pt x="67" y="4769"/>
                    <a:pt x="0" y="4798"/>
                  </a:cubicBezTo>
                  <a:cubicBezTo>
                    <a:pt x="0" y="4825"/>
                    <a:pt x="0" y="4825"/>
                    <a:pt x="0" y="4825"/>
                  </a:cubicBezTo>
                  <a:cubicBezTo>
                    <a:pt x="71" y="4795"/>
                    <a:pt x="141" y="4764"/>
                    <a:pt x="209" y="4731"/>
                  </a:cubicBezTo>
                  <a:cubicBezTo>
                    <a:pt x="669" y="4509"/>
                    <a:pt x="1090" y="4215"/>
                    <a:pt x="1484" y="3894"/>
                  </a:cubicBezTo>
                  <a:cubicBezTo>
                    <a:pt x="2274" y="3249"/>
                    <a:pt x="2965" y="2499"/>
                    <a:pt x="3706" y="1805"/>
                  </a:cubicBezTo>
                  <a:cubicBezTo>
                    <a:pt x="4077" y="1458"/>
                    <a:pt x="4460" y="1124"/>
                    <a:pt x="4879" y="836"/>
                  </a:cubicBezTo>
                  <a:cubicBezTo>
                    <a:pt x="5296" y="548"/>
                    <a:pt x="5751" y="309"/>
                    <a:pt x="6241" y="172"/>
                  </a:cubicBezTo>
                  <a:cubicBezTo>
                    <a:pt x="6486" y="104"/>
                    <a:pt x="6737" y="59"/>
                    <a:pt x="6991" y="45"/>
                  </a:cubicBezTo>
                  <a:cubicBezTo>
                    <a:pt x="7245" y="29"/>
                    <a:pt x="7499" y="46"/>
                    <a:pt x="7751" y="78"/>
                  </a:cubicBezTo>
                  <a:cubicBezTo>
                    <a:pt x="8049" y="116"/>
                    <a:pt x="8345" y="170"/>
                    <a:pt x="8640" y="231"/>
                  </a:cubicBezTo>
                  <a:cubicBezTo>
                    <a:pt x="8640" y="206"/>
                    <a:pt x="8640" y="206"/>
                    <a:pt x="8640" y="206"/>
                  </a:cubicBezTo>
                  <a:cubicBezTo>
                    <a:pt x="8345" y="151"/>
                    <a:pt x="8050" y="103"/>
                    <a:pt x="775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41" name="Freeform 2684"/>
            <p:cNvSpPr>
              <a:spLocks/>
            </p:cNvSpPr>
            <p:nvPr/>
          </p:nvSpPr>
          <p:spPr bwMode="auto">
            <a:xfrm>
              <a:off x="0" y="940"/>
              <a:ext cx="5757" cy="2962"/>
            </a:xfrm>
            <a:custGeom>
              <a:avLst/>
              <a:gdLst>
                <a:gd name="T0" fmla="*/ 7710 w 8640"/>
                <a:gd name="T1" fmla="*/ 45 h 4447"/>
                <a:gd name="T2" fmla="*/ 6956 w 8640"/>
                <a:gd name="T3" fmla="*/ 13 h 4447"/>
                <a:gd name="T4" fmla="*/ 6208 w 8640"/>
                <a:gd name="T5" fmla="*/ 119 h 4447"/>
                <a:gd name="T6" fmla="*/ 4826 w 8640"/>
                <a:gd name="T7" fmla="*/ 717 h 4447"/>
                <a:gd name="T8" fmla="*/ 3614 w 8640"/>
                <a:gd name="T9" fmla="*/ 1621 h 4447"/>
                <a:gd name="T10" fmla="*/ 2491 w 8640"/>
                <a:gd name="T11" fmla="*/ 2632 h 4447"/>
                <a:gd name="T12" fmla="*/ 1343 w 8640"/>
                <a:gd name="T13" fmla="*/ 3609 h 4447"/>
                <a:gd name="T14" fmla="*/ 59 w 8640"/>
                <a:gd name="T15" fmla="*/ 4393 h 4447"/>
                <a:gd name="T16" fmla="*/ 0 w 8640"/>
                <a:gd name="T17" fmla="*/ 4419 h 4447"/>
                <a:gd name="T18" fmla="*/ 0 w 8640"/>
                <a:gd name="T19" fmla="*/ 4447 h 4447"/>
                <a:gd name="T20" fmla="*/ 70 w 8640"/>
                <a:gd name="T21" fmla="*/ 4417 h 4447"/>
                <a:gd name="T22" fmla="*/ 1365 w 8640"/>
                <a:gd name="T23" fmla="*/ 3639 h 4447"/>
                <a:gd name="T24" fmla="*/ 3642 w 8640"/>
                <a:gd name="T25" fmla="*/ 1653 h 4447"/>
                <a:gd name="T26" fmla="*/ 4837 w 8640"/>
                <a:gd name="T27" fmla="*/ 736 h 4447"/>
                <a:gd name="T28" fmla="*/ 6210 w 8640"/>
                <a:gd name="T29" fmla="*/ 127 h 4447"/>
                <a:gd name="T30" fmla="*/ 6956 w 8640"/>
                <a:gd name="T31" fmla="*/ 19 h 4447"/>
                <a:gd name="T32" fmla="*/ 7709 w 8640"/>
                <a:gd name="T33" fmla="*/ 57 h 4447"/>
                <a:gd name="T34" fmla="*/ 8640 w 8640"/>
                <a:gd name="T35" fmla="*/ 206 h 4447"/>
                <a:gd name="T36" fmla="*/ 8640 w 8640"/>
                <a:gd name="T37" fmla="*/ 181 h 4447"/>
                <a:gd name="T38" fmla="*/ 7710 w 8640"/>
                <a:gd name="T39" fmla="*/ 45 h 4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4447">
                  <a:moveTo>
                    <a:pt x="7710" y="45"/>
                  </a:moveTo>
                  <a:cubicBezTo>
                    <a:pt x="7460" y="17"/>
                    <a:pt x="7207" y="0"/>
                    <a:pt x="6956" y="13"/>
                  </a:cubicBezTo>
                  <a:cubicBezTo>
                    <a:pt x="6704" y="25"/>
                    <a:pt x="6453" y="59"/>
                    <a:pt x="6208" y="119"/>
                  </a:cubicBezTo>
                  <a:cubicBezTo>
                    <a:pt x="5718" y="239"/>
                    <a:pt x="5255" y="454"/>
                    <a:pt x="4826" y="717"/>
                  </a:cubicBezTo>
                  <a:cubicBezTo>
                    <a:pt x="4396" y="982"/>
                    <a:pt x="3997" y="1294"/>
                    <a:pt x="3614" y="1621"/>
                  </a:cubicBezTo>
                  <a:cubicBezTo>
                    <a:pt x="3232" y="1950"/>
                    <a:pt x="2862" y="2292"/>
                    <a:pt x="2491" y="2632"/>
                  </a:cubicBezTo>
                  <a:cubicBezTo>
                    <a:pt x="2119" y="2971"/>
                    <a:pt x="1743" y="3305"/>
                    <a:pt x="1343" y="3609"/>
                  </a:cubicBezTo>
                  <a:cubicBezTo>
                    <a:pt x="943" y="3913"/>
                    <a:pt x="518" y="4187"/>
                    <a:pt x="59" y="4393"/>
                  </a:cubicBezTo>
                  <a:cubicBezTo>
                    <a:pt x="39" y="4402"/>
                    <a:pt x="20" y="4410"/>
                    <a:pt x="0" y="4419"/>
                  </a:cubicBezTo>
                  <a:cubicBezTo>
                    <a:pt x="0" y="4447"/>
                    <a:pt x="0" y="4447"/>
                    <a:pt x="0" y="4447"/>
                  </a:cubicBezTo>
                  <a:cubicBezTo>
                    <a:pt x="23" y="4437"/>
                    <a:pt x="47" y="4427"/>
                    <a:pt x="70" y="4417"/>
                  </a:cubicBezTo>
                  <a:cubicBezTo>
                    <a:pt x="532" y="4214"/>
                    <a:pt x="961" y="3941"/>
                    <a:pt x="1365" y="3639"/>
                  </a:cubicBezTo>
                  <a:cubicBezTo>
                    <a:pt x="2173" y="3032"/>
                    <a:pt x="2884" y="2313"/>
                    <a:pt x="3642" y="1653"/>
                  </a:cubicBezTo>
                  <a:cubicBezTo>
                    <a:pt x="4020" y="1322"/>
                    <a:pt x="4412" y="1005"/>
                    <a:pt x="4837" y="736"/>
                  </a:cubicBezTo>
                  <a:cubicBezTo>
                    <a:pt x="5261" y="466"/>
                    <a:pt x="5721" y="247"/>
                    <a:pt x="6210" y="127"/>
                  </a:cubicBezTo>
                  <a:cubicBezTo>
                    <a:pt x="6454" y="66"/>
                    <a:pt x="6704" y="28"/>
                    <a:pt x="6956" y="19"/>
                  </a:cubicBezTo>
                  <a:cubicBezTo>
                    <a:pt x="7207" y="8"/>
                    <a:pt x="7459" y="27"/>
                    <a:pt x="7709" y="57"/>
                  </a:cubicBezTo>
                  <a:cubicBezTo>
                    <a:pt x="8021" y="95"/>
                    <a:pt x="8331" y="148"/>
                    <a:pt x="8640" y="206"/>
                  </a:cubicBezTo>
                  <a:cubicBezTo>
                    <a:pt x="8640" y="181"/>
                    <a:pt x="8640" y="181"/>
                    <a:pt x="8640" y="181"/>
                  </a:cubicBezTo>
                  <a:cubicBezTo>
                    <a:pt x="8331" y="129"/>
                    <a:pt x="8021" y="82"/>
                    <a:pt x="771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42" name="Freeform 2685"/>
            <p:cNvSpPr>
              <a:spLocks/>
            </p:cNvSpPr>
            <p:nvPr/>
          </p:nvSpPr>
          <p:spPr bwMode="auto">
            <a:xfrm>
              <a:off x="0" y="1096"/>
              <a:ext cx="5757" cy="2726"/>
            </a:xfrm>
            <a:custGeom>
              <a:avLst/>
              <a:gdLst>
                <a:gd name="T0" fmla="*/ 7666 w 8640"/>
                <a:gd name="T1" fmla="*/ 45 h 4093"/>
                <a:gd name="T2" fmla="*/ 6918 w 8640"/>
                <a:gd name="T3" fmla="*/ 9 h 4093"/>
                <a:gd name="T4" fmla="*/ 6175 w 8640"/>
                <a:gd name="T5" fmla="*/ 98 h 4093"/>
                <a:gd name="T6" fmla="*/ 4784 w 8640"/>
                <a:gd name="T7" fmla="*/ 641 h 4093"/>
                <a:gd name="T8" fmla="*/ 3550 w 8640"/>
                <a:gd name="T9" fmla="*/ 1490 h 4093"/>
                <a:gd name="T10" fmla="*/ 2399 w 8640"/>
                <a:gd name="T11" fmla="*/ 2449 h 4093"/>
                <a:gd name="T12" fmla="*/ 1222 w 8640"/>
                <a:gd name="T13" fmla="*/ 3371 h 4093"/>
                <a:gd name="T14" fmla="*/ 0 w 8640"/>
                <a:gd name="T15" fmla="*/ 4063 h 4093"/>
                <a:gd name="T16" fmla="*/ 0 w 8640"/>
                <a:gd name="T17" fmla="*/ 4093 h 4093"/>
                <a:gd name="T18" fmla="*/ 1243 w 8640"/>
                <a:gd name="T19" fmla="*/ 3401 h 4093"/>
                <a:gd name="T20" fmla="*/ 3576 w 8640"/>
                <a:gd name="T21" fmla="*/ 1523 h 4093"/>
                <a:gd name="T22" fmla="*/ 4795 w 8640"/>
                <a:gd name="T23" fmla="*/ 660 h 4093"/>
                <a:gd name="T24" fmla="*/ 6177 w 8640"/>
                <a:gd name="T25" fmla="*/ 105 h 4093"/>
                <a:gd name="T26" fmla="*/ 6918 w 8640"/>
                <a:gd name="T27" fmla="*/ 15 h 4093"/>
                <a:gd name="T28" fmla="*/ 7665 w 8640"/>
                <a:gd name="T29" fmla="*/ 57 h 4093"/>
                <a:gd name="T30" fmla="*/ 8640 w 8640"/>
                <a:gd name="T31" fmla="*/ 200 h 4093"/>
                <a:gd name="T32" fmla="*/ 8640 w 8640"/>
                <a:gd name="T33" fmla="*/ 174 h 4093"/>
                <a:gd name="T34" fmla="*/ 7666 w 8640"/>
                <a:gd name="T35" fmla="*/ 45 h 40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4093">
                  <a:moveTo>
                    <a:pt x="7666" y="45"/>
                  </a:moveTo>
                  <a:cubicBezTo>
                    <a:pt x="7418" y="19"/>
                    <a:pt x="7168" y="0"/>
                    <a:pt x="6918" y="9"/>
                  </a:cubicBezTo>
                  <a:cubicBezTo>
                    <a:pt x="6669" y="17"/>
                    <a:pt x="6420" y="45"/>
                    <a:pt x="6175" y="98"/>
                  </a:cubicBezTo>
                  <a:cubicBezTo>
                    <a:pt x="5686" y="202"/>
                    <a:pt x="5219" y="396"/>
                    <a:pt x="4784" y="641"/>
                  </a:cubicBezTo>
                  <a:cubicBezTo>
                    <a:pt x="4348" y="887"/>
                    <a:pt x="3941" y="1181"/>
                    <a:pt x="3550" y="1490"/>
                  </a:cubicBezTo>
                  <a:cubicBezTo>
                    <a:pt x="3159" y="1802"/>
                    <a:pt x="2780" y="2127"/>
                    <a:pt x="2399" y="2449"/>
                  </a:cubicBezTo>
                  <a:cubicBezTo>
                    <a:pt x="2018" y="2771"/>
                    <a:pt x="1631" y="3086"/>
                    <a:pt x="1222" y="3371"/>
                  </a:cubicBezTo>
                  <a:cubicBezTo>
                    <a:pt x="837" y="3639"/>
                    <a:pt x="431" y="3879"/>
                    <a:pt x="0" y="4063"/>
                  </a:cubicBezTo>
                  <a:cubicBezTo>
                    <a:pt x="0" y="4093"/>
                    <a:pt x="0" y="4093"/>
                    <a:pt x="0" y="4093"/>
                  </a:cubicBezTo>
                  <a:cubicBezTo>
                    <a:pt x="439" y="3910"/>
                    <a:pt x="852" y="3670"/>
                    <a:pt x="1243" y="3401"/>
                  </a:cubicBezTo>
                  <a:cubicBezTo>
                    <a:pt x="2069" y="2834"/>
                    <a:pt x="2801" y="2150"/>
                    <a:pt x="3576" y="1523"/>
                  </a:cubicBezTo>
                  <a:cubicBezTo>
                    <a:pt x="3963" y="1210"/>
                    <a:pt x="4363" y="910"/>
                    <a:pt x="4795" y="660"/>
                  </a:cubicBezTo>
                  <a:cubicBezTo>
                    <a:pt x="5225" y="409"/>
                    <a:pt x="5688" y="210"/>
                    <a:pt x="6177" y="105"/>
                  </a:cubicBezTo>
                  <a:cubicBezTo>
                    <a:pt x="6420" y="53"/>
                    <a:pt x="6669" y="20"/>
                    <a:pt x="6918" y="15"/>
                  </a:cubicBezTo>
                  <a:cubicBezTo>
                    <a:pt x="7168" y="8"/>
                    <a:pt x="7417" y="29"/>
                    <a:pt x="7665" y="57"/>
                  </a:cubicBezTo>
                  <a:cubicBezTo>
                    <a:pt x="7991" y="93"/>
                    <a:pt x="8316" y="144"/>
                    <a:pt x="8640" y="200"/>
                  </a:cubicBezTo>
                  <a:cubicBezTo>
                    <a:pt x="8640" y="174"/>
                    <a:pt x="8640" y="174"/>
                    <a:pt x="8640" y="174"/>
                  </a:cubicBezTo>
                  <a:cubicBezTo>
                    <a:pt x="8316" y="124"/>
                    <a:pt x="7992" y="80"/>
                    <a:pt x="7666"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43" name="Freeform 2686"/>
            <p:cNvSpPr>
              <a:spLocks/>
            </p:cNvSpPr>
            <p:nvPr/>
          </p:nvSpPr>
          <p:spPr bwMode="auto">
            <a:xfrm>
              <a:off x="0" y="1253"/>
              <a:ext cx="5757" cy="2492"/>
            </a:xfrm>
            <a:custGeom>
              <a:avLst/>
              <a:gdLst>
                <a:gd name="T0" fmla="*/ 7620 w 8640"/>
                <a:gd name="T1" fmla="*/ 42 h 3741"/>
                <a:gd name="T2" fmla="*/ 6878 w 8640"/>
                <a:gd name="T3" fmla="*/ 5 h 3741"/>
                <a:gd name="T4" fmla="*/ 6139 w 8640"/>
                <a:gd name="T5" fmla="*/ 78 h 3741"/>
                <a:gd name="T6" fmla="*/ 4741 w 8640"/>
                <a:gd name="T7" fmla="*/ 568 h 3741"/>
                <a:gd name="T8" fmla="*/ 3484 w 8640"/>
                <a:gd name="T9" fmla="*/ 1360 h 3741"/>
                <a:gd name="T10" fmla="*/ 1100 w 8640"/>
                <a:gd name="T11" fmla="*/ 3129 h 3741"/>
                <a:gd name="T12" fmla="*/ 0 w 8640"/>
                <a:gd name="T13" fmla="*/ 3711 h 3741"/>
                <a:gd name="T14" fmla="*/ 0 w 8640"/>
                <a:gd name="T15" fmla="*/ 3741 h 3741"/>
                <a:gd name="T16" fmla="*/ 1119 w 8640"/>
                <a:gd name="T17" fmla="*/ 3160 h 3741"/>
                <a:gd name="T18" fmla="*/ 2333 w 8640"/>
                <a:gd name="T19" fmla="*/ 2301 h 3741"/>
                <a:gd name="T20" fmla="*/ 3508 w 8640"/>
                <a:gd name="T21" fmla="*/ 1394 h 3741"/>
                <a:gd name="T22" fmla="*/ 4751 w 8640"/>
                <a:gd name="T23" fmla="*/ 587 h 3741"/>
                <a:gd name="T24" fmla="*/ 6141 w 8640"/>
                <a:gd name="T25" fmla="*/ 85 h 3741"/>
                <a:gd name="T26" fmla="*/ 6878 w 8640"/>
                <a:gd name="T27" fmla="*/ 11 h 3741"/>
                <a:gd name="T28" fmla="*/ 7619 w 8640"/>
                <a:gd name="T29" fmla="*/ 54 h 3741"/>
                <a:gd name="T30" fmla="*/ 8640 w 8640"/>
                <a:gd name="T31" fmla="*/ 189 h 3741"/>
                <a:gd name="T32" fmla="*/ 8640 w 8640"/>
                <a:gd name="T33" fmla="*/ 162 h 3741"/>
                <a:gd name="T34" fmla="*/ 7620 w 8640"/>
                <a:gd name="T35" fmla="*/ 42 h 3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3741">
                  <a:moveTo>
                    <a:pt x="7620" y="42"/>
                  </a:moveTo>
                  <a:cubicBezTo>
                    <a:pt x="7373" y="19"/>
                    <a:pt x="7126" y="0"/>
                    <a:pt x="6878" y="5"/>
                  </a:cubicBezTo>
                  <a:cubicBezTo>
                    <a:pt x="6630" y="10"/>
                    <a:pt x="6383" y="32"/>
                    <a:pt x="6139" y="78"/>
                  </a:cubicBezTo>
                  <a:cubicBezTo>
                    <a:pt x="5652" y="168"/>
                    <a:pt x="5182" y="343"/>
                    <a:pt x="4741" y="568"/>
                  </a:cubicBezTo>
                  <a:cubicBezTo>
                    <a:pt x="4299" y="794"/>
                    <a:pt x="3884" y="1069"/>
                    <a:pt x="3484" y="1360"/>
                  </a:cubicBezTo>
                  <a:cubicBezTo>
                    <a:pt x="2683" y="1945"/>
                    <a:pt x="1935" y="2599"/>
                    <a:pt x="1100" y="3129"/>
                  </a:cubicBezTo>
                  <a:cubicBezTo>
                    <a:pt x="749" y="3351"/>
                    <a:pt x="383" y="3550"/>
                    <a:pt x="0" y="3711"/>
                  </a:cubicBezTo>
                  <a:cubicBezTo>
                    <a:pt x="0" y="3741"/>
                    <a:pt x="0" y="3741"/>
                    <a:pt x="0" y="3741"/>
                  </a:cubicBezTo>
                  <a:cubicBezTo>
                    <a:pt x="390" y="3582"/>
                    <a:pt x="762" y="3382"/>
                    <a:pt x="1119" y="3160"/>
                  </a:cubicBezTo>
                  <a:cubicBezTo>
                    <a:pt x="1540" y="2897"/>
                    <a:pt x="1940" y="2602"/>
                    <a:pt x="2333" y="2301"/>
                  </a:cubicBezTo>
                  <a:cubicBezTo>
                    <a:pt x="2727" y="2001"/>
                    <a:pt x="3110" y="1688"/>
                    <a:pt x="3508" y="1394"/>
                  </a:cubicBezTo>
                  <a:cubicBezTo>
                    <a:pt x="3905" y="1099"/>
                    <a:pt x="4313" y="818"/>
                    <a:pt x="4751" y="587"/>
                  </a:cubicBezTo>
                  <a:cubicBezTo>
                    <a:pt x="5187" y="355"/>
                    <a:pt x="5654" y="176"/>
                    <a:pt x="6141" y="85"/>
                  </a:cubicBezTo>
                  <a:cubicBezTo>
                    <a:pt x="6384" y="39"/>
                    <a:pt x="6631" y="13"/>
                    <a:pt x="6878" y="11"/>
                  </a:cubicBezTo>
                  <a:cubicBezTo>
                    <a:pt x="7126" y="8"/>
                    <a:pt x="7372" y="29"/>
                    <a:pt x="7619" y="54"/>
                  </a:cubicBezTo>
                  <a:cubicBezTo>
                    <a:pt x="7960" y="89"/>
                    <a:pt x="8300" y="137"/>
                    <a:pt x="8640" y="189"/>
                  </a:cubicBezTo>
                  <a:cubicBezTo>
                    <a:pt x="8640" y="162"/>
                    <a:pt x="8640" y="162"/>
                    <a:pt x="8640" y="162"/>
                  </a:cubicBezTo>
                  <a:cubicBezTo>
                    <a:pt x="8301" y="117"/>
                    <a:pt x="7961" y="75"/>
                    <a:pt x="7620"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44" name="Freeform 2687"/>
            <p:cNvSpPr>
              <a:spLocks/>
            </p:cNvSpPr>
            <p:nvPr/>
          </p:nvSpPr>
          <p:spPr bwMode="auto">
            <a:xfrm>
              <a:off x="0" y="1409"/>
              <a:ext cx="5757" cy="2261"/>
            </a:xfrm>
            <a:custGeom>
              <a:avLst/>
              <a:gdLst>
                <a:gd name="T0" fmla="*/ 7571 w 8640"/>
                <a:gd name="T1" fmla="*/ 39 h 3395"/>
                <a:gd name="T2" fmla="*/ 6835 w 8640"/>
                <a:gd name="T3" fmla="*/ 2 h 3395"/>
                <a:gd name="T4" fmla="*/ 6100 w 8640"/>
                <a:gd name="T5" fmla="*/ 61 h 3395"/>
                <a:gd name="T6" fmla="*/ 4695 w 8640"/>
                <a:gd name="T7" fmla="*/ 500 h 3395"/>
                <a:gd name="T8" fmla="*/ 3416 w 8640"/>
                <a:gd name="T9" fmla="*/ 1233 h 3395"/>
                <a:gd name="T10" fmla="*/ 975 w 8640"/>
                <a:gd name="T11" fmla="*/ 2884 h 3395"/>
                <a:gd name="T12" fmla="*/ 0 w 8640"/>
                <a:gd name="T13" fmla="*/ 3364 h 3395"/>
                <a:gd name="T14" fmla="*/ 0 w 8640"/>
                <a:gd name="T15" fmla="*/ 3395 h 3395"/>
                <a:gd name="T16" fmla="*/ 994 w 8640"/>
                <a:gd name="T17" fmla="*/ 2915 h 3395"/>
                <a:gd name="T18" fmla="*/ 2235 w 8640"/>
                <a:gd name="T19" fmla="*/ 2118 h 3395"/>
                <a:gd name="T20" fmla="*/ 3439 w 8640"/>
                <a:gd name="T21" fmla="*/ 1268 h 3395"/>
                <a:gd name="T22" fmla="*/ 4705 w 8640"/>
                <a:gd name="T23" fmla="*/ 519 h 3395"/>
                <a:gd name="T24" fmla="*/ 6101 w 8640"/>
                <a:gd name="T25" fmla="*/ 69 h 3395"/>
                <a:gd name="T26" fmla="*/ 6835 w 8640"/>
                <a:gd name="T27" fmla="*/ 8 h 3395"/>
                <a:gd name="T28" fmla="*/ 7570 w 8640"/>
                <a:gd name="T29" fmla="*/ 51 h 3395"/>
                <a:gd name="T30" fmla="*/ 8640 w 8640"/>
                <a:gd name="T31" fmla="*/ 174 h 3395"/>
                <a:gd name="T32" fmla="*/ 8640 w 8640"/>
                <a:gd name="T33" fmla="*/ 146 h 3395"/>
                <a:gd name="T34" fmla="*/ 7571 w 8640"/>
                <a:gd name="T35" fmla="*/ 39 h 3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3395">
                  <a:moveTo>
                    <a:pt x="7571" y="39"/>
                  </a:moveTo>
                  <a:cubicBezTo>
                    <a:pt x="7326" y="19"/>
                    <a:pt x="7081" y="0"/>
                    <a:pt x="6835" y="2"/>
                  </a:cubicBezTo>
                  <a:cubicBezTo>
                    <a:pt x="6589" y="4"/>
                    <a:pt x="6343" y="23"/>
                    <a:pt x="6100" y="61"/>
                  </a:cubicBezTo>
                  <a:cubicBezTo>
                    <a:pt x="5614" y="139"/>
                    <a:pt x="5142" y="294"/>
                    <a:pt x="4695" y="500"/>
                  </a:cubicBezTo>
                  <a:cubicBezTo>
                    <a:pt x="4248" y="706"/>
                    <a:pt x="3825" y="961"/>
                    <a:pt x="3416" y="1233"/>
                  </a:cubicBezTo>
                  <a:cubicBezTo>
                    <a:pt x="2597" y="1779"/>
                    <a:pt x="1828" y="2395"/>
                    <a:pt x="975" y="2884"/>
                  </a:cubicBezTo>
                  <a:cubicBezTo>
                    <a:pt x="661" y="3065"/>
                    <a:pt x="336" y="3228"/>
                    <a:pt x="0" y="3364"/>
                  </a:cubicBezTo>
                  <a:cubicBezTo>
                    <a:pt x="0" y="3395"/>
                    <a:pt x="0" y="3395"/>
                    <a:pt x="0" y="3395"/>
                  </a:cubicBezTo>
                  <a:cubicBezTo>
                    <a:pt x="342" y="3260"/>
                    <a:pt x="673" y="3097"/>
                    <a:pt x="994" y="2915"/>
                  </a:cubicBezTo>
                  <a:cubicBezTo>
                    <a:pt x="1422" y="2673"/>
                    <a:pt x="1832" y="2399"/>
                    <a:pt x="2235" y="2118"/>
                  </a:cubicBezTo>
                  <a:cubicBezTo>
                    <a:pt x="2639" y="1837"/>
                    <a:pt x="3032" y="1543"/>
                    <a:pt x="3439" y="1268"/>
                  </a:cubicBezTo>
                  <a:cubicBezTo>
                    <a:pt x="3845" y="992"/>
                    <a:pt x="4262" y="731"/>
                    <a:pt x="4705" y="519"/>
                  </a:cubicBezTo>
                  <a:cubicBezTo>
                    <a:pt x="5146" y="306"/>
                    <a:pt x="5616" y="147"/>
                    <a:pt x="6101" y="69"/>
                  </a:cubicBezTo>
                  <a:cubicBezTo>
                    <a:pt x="6344" y="30"/>
                    <a:pt x="6589" y="8"/>
                    <a:pt x="6835" y="8"/>
                  </a:cubicBezTo>
                  <a:cubicBezTo>
                    <a:pt x="7080" y="8"/>
                    <a:pt x="7325" y="29"/>
                    <a:pt x="7570" y="51"/>
                  </a:cubicBezTo>
                  <a:cubicBezTo>
                    <a:pt x="7928" y="83"/>
                    <a:pt x="8284" y="128"/>
                    <a:pt x="8640" y="174"/>
                  </a:cubicBezTo>
                  <a:cubicBezTo>
                    <a:pt x="8640" y="146"/>
                    <a:pt x="8640" y="146"/>
                    <a:pt x="8640" y="146"/>
                  </a:cubicBezTo>
                  <a:cubicBezTo>
                    <a:pt x="8284" y="107"/>
                    <a:pt x="7928" y="70"/>
                    <a:pt x="7571"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45" name="Freeform 2688"/>
            <p:cNvSpPr>
              <a:spLocks/>
            </p:cNvSpPr>
            <p:nvPr/>
          </p:nvSpPr>
          <p:spPr bwMode="auto">
            <a:xfrm>
              <a:off x="0" y="1565"/>
              <a:ext cx="5757" cy="2034"/>
            </a:xfrm>
            <a:custGeom>
              <a:avLst/>
              <a:gdLst>
                <a:gd name="T0" fmla="*/ 7519 w 8640"/>
                <a:gd name="T1" fmla="*/ 35 h 3054"/>
                <a:gd name="T2" fmla="*/ 6788 w 8640"/>
                <a:gd name="T3" fmla="*/ 0 h 3054"/>
                <a:gd name="T4" fmla="*/ 6057 w 8640"/>
                <a:gd name="T5" fmla="*/ 47 h 3054"/>
                <a:gd name="T6" fmla="*/ 4648 w 8640"/>
                <a:gd name="T7" fmla="*/ 435 h 3054"/>
                <a:gd name="T8" fmla="*/ 3346 w 8640"/>
                <a:gd name="T9" fmla="*/ 1108 h 3054"/>
                <a:gd name="T10" fmla="*/ 850 w 8640"/>
                <a:gd name="T11" fmla="*/ 2635 h 3054"/>
                <a:gd name="T12" fmla="*/ 0 w 8640"/>
                <a:gd name="T13" fmla="*/ 3022 h 3054"/>
                <a:gd name="T14" fmla="*/ 0 w 8640"/>
                <a:gd name="T15" fmla="*/ 3054 h 3054"/>
                <a:gd name="T16" fmla="*/ 867 w 8640"/>
                <a:gd name="T17" fmla="*/ 2668 h 3054"/>
                <a:gd name="T18" fmla="*/ 2135 w 8640"/>
                <a:gd name="T19" fmla="*/ 1933 h 3054"/>
                <a:gd name="T20" fmla="*/ 3368 w 8640"/>
                <a:gd name="T21" fmla="*/ 1144 h 3054"/>
                <a:gd name="T22" fmla="*/ 4656 w 8640"/>
                <a:gd name="T23" fmla="*/ 455 h 3054"/>
                <a:gd name="T24" fmla="*/ 6058 w 8640"/>
                <a:gd name="T25" fmla="*/ 55 h 3054"/>
                <a:gd name="T26" fmla="*/ 6788 w 8640"/>
                <a:gd name="T27" fmla="*/ 6 h 3054"/>
                <a:gd name="T28" fmla="*/ 7518 w 8640"/>
                <a:gd name="T29" fmla="*/ 47 h 3054"/>
                <a:gd name="T30" fmla="*/ 8640 w 8640"/>
                <a:gd name="T31" fmla="*/ 156 h 3054"/>
                <a:gd name="T32" fmla="*/ 8640 w 8640"/>
                <a:gd name="T33" fmla="*/ 127 h 3054"/>
                <a:gd name="T34" fmla="*/ 7519 w 8640"/>
                <a:gd name="T35" fmla="*/ 35 h 3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3054">
                  <a:moveTo>
                    <a:pt x="7519" y="35"/>
                  </a:moveTo>
                  <a:cubicBezTo>
                    <a:pt x="7276" y="18"/>
                    <a:pt x="7032" y="1"/>
                    <a:pt x="6788" y="0"/>
                  </a:cubicBezTo>
                  <a:cubicBezTo>
                    <a:pt x="6544" y="1"/>
                    <a:pt x="6299" y="14"/>
                    <a:pt x="6057" y="47"/>
                  </a:cubicBezTo>
                  <a:cubicBezTo>
                    <a:pt x="5573" y="113"/>
                    <a:pt x="5099" y="249"/>
                    <a:pt x="4648" y="435"/>
                  </a:cubicBezTo>
                  <a:cubicBezTo>
                    <a:pt x="4195" y="621"/>
                    <a:pt x="3764" y="856"/>
                    <a:pt x="3346" y="1108"/>
                  </a:cubicBezTo>
                  <a:cubicBezTo>
                    <a:pt x="2510" y="1614"/>
                    <a:pt x="1717" y="2188"/>
                    <a:pt x="850" y="2635"/>
                  </a:cubicBezTo>
                  <a:cubicBezTo>
                    <a:pt x="574" y="2780"/>
                    <a:pt x="290" y="2909"/>
                    <a:pt x="0" y="3022"/>
                  </a:cubicBezTo>
                  <a:cubicBezTo>
                    <a:pt x="0" y="3054"/>
                    <a:pt x="0" y="3054"/>
                    <a:pt x="0" y="3054"/>
                  </a:cubicBezTo>
                  <a:cubicBezTo>
                    <a:pt x="296" y="2941"/>
                    <a:pt x="585" y="2811"/>
                    <a:pt x="867" y="2668"/>
                  </a:cubicBezTo>
                  <a:cubicBezTo>
                    <a:pt x="1303" y="2446"/>
                    <a:pt x="1722" y="2194"/>
                    <a:pt x="2135" y="1933"/>
                  </a:cubicBezTo>
                  <a:cubicBezTo>
                    <a:pt x="2548" y="1672"/>
                    <a:pt x="2952" y="1398"/>
                    <a:pt x="3368" y="1144"/>
                  </a:cubicBezTo>
                  <a:cubicBezTo>
                    <a:pt x="3782" y="888"/>
                    <a:pt x="4208" y="647"/>
                    <a:pt x="4656" y="455"/>
                  </a:cubicBezTo>
                  <a:cubicBezTo>
                    <a:pt x="5103" y="262"/>
                    <a:pt x="5575" y="121"/>
                    <a:pt x="6058" y="55"/>
                  </a:cubicBezTo>
                  <a:cubicBezTo>
                    <a:pt x="6300" y="21"/>
                    <a:pt x="6544" y="4"/>
                    <a:pt x="6788" y="6"/>
                  </a:cubicBezTo>
                  <a:cubicBezTo>
                    <a:pt x="7032" y="9"/>
                    <a:pt x="7275" y="28"/>
                    <a:pt x="7518" y="47"/>
                  </a:cubicBezTo>
                  <a:cubicBezTo>
                    <a:pt x="7893" y="76"/>
                    <a:pt x="8266" y="116"/>
                    <a:pt x="8640" y="156"/>
                  </a:cubicBezTo>
                  <a:cubicBezTo>
                    <a:pt x="8640" y="127"/>
                    <a:pt x="8640" y="127"/>
                    <a:pt x="8640" y="127"/>
                  </a:cubicBezTo>
                  <a:cubicBezTo>
                    <a:pt x="8267" y="94"/>
                    <a:pt x="7893" y="63"/>
                    <a:pt x="751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46" name="Freeform 2689"/>
            <p:cNvSpPr>
              <a:spLocks/>
            </p:cNvSpPr>
            <p:nvPr/>
          </p:nvSpPr>
          <p:spPr bwMode="auto">
            <a:xfrm>
              <a:off x="0" y="1718"/>
              <a:ext cx="5757" cy="1813"/>
            </a:xfrm>
            <a:custGeom>
              <a:avLst/>
              <a:gdLst>
                <a:gd name="T0" fmla="*/ 7464 w 8640"/>
                <a:gd name="T1" fmla="*/ 32 h 2721"/>
                <a:gd name="T2" fmla="*/ 6737 w 8640"/>
                <a:gd name="T3" fmla="*/ 2 h 2721"/>
                <a:gd name="T4" fmla="*/ 6010 w 8640"/>
                <a:gd name="T5" fmla="*/ 38 h 2721"/>
                <a:gd name="T6" fmla="*/ 4596 w 8640"/>
                <a:gd name="T7" fmla="*/ 377 h 2721"/>
                <a:gd name="T8" fmla="*/ 3274 w 8640"/>
                <a:gd name="T9" fmla="*/ 987 h 2721"/>
                <a:gd name="T10" fmla="*/ 723 w 8640"/>
                <a:gd name="T11" fmla="*/ 2386 h 2721"/>
                <a:gd name="T12" fmla="*/ 0 w 8640"/>
                <a:gd name="T13" fmla="*/ 2688 h 2721"/>
                <a:gd name="T14" fmla="*/ 0 w 8640"/>
                <a:gd name="T15" fmla="*/ 2721 h 2721"/>
                <a:gd name="T16" fmla="*/ 739 w 8640"/>
                <a:gd name="T17" fmla="*/ 2419 h 2721"/>
                <a:gd name="T18" fmla="*/ 2032 w 8640"/>
                <a:gd name="T19" fmla="*/ 1749 h 2721"/>
                <a:gd name="T20" fmla="*/ 3294 w 8640"/>
                <a:gd name="T21" fmla="*/ 1024 h 2721"/>
                <a:gd name="T22" fmla="*/ 4604 w 8640"/>
                <a:gd name="T23" fmla="*/ 397 h 2721"/>
                <a:gd name="T24" fmla="*/ 6011 w 8640"/>
                <a:gd name="T25" fmla="*/ 45 h 2721"/>
                <a:gd name="T26" fmla="*/ 6737 w 8640"/>
                <a:gd name="T27" fmla="*/ 8 h 2721"/>
                <a:gd name="T28" fmla="*/ 7464 w 8640"/>
                <a:gd name="T29" fmla="*/ 45 h 2721"/>
                <a:gd name="T30" fmla="*/ 8640 w 8640"/>
                <a:gd name="T31" fmla="*/ 136 h 2721"/>
                <a:gd name="T32" fmla="*/ 8640 w 8640"/>
                <a:gd name="T33" fmla="*/ 107 h 2721"/>
                <a:gd name="T34" fmla="*/ 7464 w 8640"/>
                <a:gd name="T35" fmla="*/ 32 h 2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721">
                  <a:moveTo>
                    <a:pt x="7464" y="32"/>
                  </a:moveTo>
                  <a:cubicBezTo>
                    <a:pt x="7222" y="19"/>
                    <a:pt x="6980" y="5"/>
                    <a:pt x="6737" y="2"/>
                  </a:cubicBezTo>
                  <a:cubicBezTo>
                    <a:pt x="6494" y="0"/>
                    <a:pt x="6252" y="10"/>
                    <a:pt x="6010" y="38"/>
                  </a:cubicBezTo>
                  <a:cubicBezTo>
                    <a:pt x="5528" y="93"/>
                    <a:pt x="5053" y="210"/>
                    <a:pt x="4596" y="377"/>
                  </a:cubicBezTo>
                  <a:cubicBezTo>
                    <a:pt x="4140" y="543"/>
                    <a:pt x="3701" y="756"/>
                    <a:pt x="3274" y="987"/>
                  </a:cubicBezTo>
                  <a:cubicBezTo>
                    <a:pt x="2420" y="1451"/>
                    <a:pt x="1605" y="1981"/>
                    <a:pt x="723" y="2386"/>
                  </a:cubicBezTo>
                  <a:cubicBezTo>
                    <a:pt x="487" y="2497"/>
                    <a:pt x="245" y="2597"/>
                    <a:pt x="0" y="2688"/>
                  </a:cubicBezTo>
                  <a:cubicBezTo>
                    <a:pt x="0" y="2721"/>
                    <a:pt x="0" y="2721"/>
                    <a:pt x="0" y="2721"/>
                  </a:cubicBezTo>
                  <a:cubicBezTo>
                    <a:pt x="250" y="2630"/>
                    <a:pt x="497" y="2529"/>
                    <a:pt x="739" y="2419"/>
                  </a:cubicBezTo>
                  <a:cubicBezTo>
                    <a:pt x="1181" y="2218"/>
                    <a:pt x="1610" y="1988"/>
                    <a:pt x="2032" y="1749"/>
                  </a:cubicBezTo>
                  <a:cubicBezTo>
                    <a:pt x="2455" y="1510"/>
                    <a:pt x="2869" y="1257"/>
                    <a:pt x="3294" y="1024"/>
                  </a:cubicBezTo>
                  <a:cubicBezTo>
                    <a:pt x="3717" y="789"/>
                    <a:pt x="4151" y="569"/>
                    <a:pt x="4604" y="397"/>
                  </a:cubicBezTo>
                  <a:cubicBezTo>
                    <a:pt x="5056" y="224"/>
                    <a:pt x="5529" y="100"/>
                    <a:pt x="6011" y="45"/>
                  </a:cubicBezTo>
                  <a:cubicBezTo>
                    <a:pt x="6252" y="18"/>
                    <a:pt x="6495" y="3"/>
                    <a:pt x="6737" y="8"/>
                  </a:cubicBezTo>
                  <a:cubicBezTo>
                    <a:pt x="6979" y="13"/>
                    <a:pt x="7222" y="29"/>
                    <a:pt x="7464" y="45"/>
                  </a:cubicBezTo>
                  <a:cubicBezTo>
                    <a:pt x="7856" y="70"/>
                    <a:pt x="8248" y="104"/>
                    <a:pt x="8640" y="136"/>
                  </a:cubicBezTo>
                  <a:cubicBezTo>
                    <a:pt x="8640" y="107"/>
                    <a:pt x="8640" y="107"/>
                    <a:pt x="8640" y="107"/>
                  </a:cubicBezTo>
                  <a:lnTo>
                    <a:pt x="74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47" name="Freeform 2690"/>
            <p:cNvSpPr>
              <a:spLocks/>
            </p:cNvSpPr>
            <p:nvPr/>
          </p:nvSpPr>
          <p:spPr bwMode="auto">
            <a:xfrm>
              <a:off x="0" y="1872"/>
              <a:ext cx="5757" cy="1594"/>
            </a:xfrm>
            <a:custGeom>
              <a:avLst/>
              <a:gdLst>
                <a:gd name="T0" fmla="*/ 7406 w 8640"/>
                <a:gd name="T1" fmla="*/ 29 h 2393"/>
                <a:gd name="T2" fmla="*/ 6682 w 8640"/>
                <a:gd name="T3" fmla="*/ 3 h 2393"/>
                <a:gd name="T4" fmla="*/ 5959 w 8640"/>
                <a:gd name="T5" fmla="*/ 30 h 2393"/>
                <a:gd name="T6" fmla="*/ 4542 w 8640"/>
                <a:gd name="T7" fmla="*/ 322 h 2393"/>
                <a:gd name="T8" fmla="*/ 3199 w 8640"/>
                <a:gd name="T9" fmla="*/ 867 h 2393"/>
                <a:gd name="T10" fmla="*/ 596 w 8640"/>
                <a:gd name="T11" fmla="*/ 2133 h 2393"/>
                <a:gd name="T12" fmla="*/ 0 w 8640"/>
                <a:gd name="T13" fmla="*/ 2359 h 2393"/>
                <a:gd name="T14" fmla="*/ 0 w 8640"/>
                <a:gd name="T15" fmla="*/ 2393 h 2393"/>
                <a:gd name="T16" fmla="*/ 610 w 8640"/>
                <a:gd name="T17" fmla="*/ 2167 h 2393"/>
                <a:gd name="T18" fmla="*/ 1927 w 8640"/>
                <a:gd name="T19" fmla="*/ 1562 h 2393"/>
                <a:gd name="T20" fmla="*/ 3217 w 8640"/>
                <a:gd name="T21" fmla="*/ 905 h 2393"/>
                <a:gd name="T22" fmla="*/ 4548 w 8640"/>
                <a:gd name="T23" fmla="*/ 342 h 2393"/>
                <a:gd name="T24" fmla="*/ 5959 w 8640"/>
                <a:gd name="T25" fmla="*/ 37 h 2393"/>
                <a:gd name="T26" fmla="*/ 6682 w 8640"/>
                <a:gd name="T27" fmla="*/ 9 h 2393"/>
                <a:gd name="T28" fmla="*/ 7406 w 8640"/>
                <a:gd name="T29" fmla="*/ 41 h 2393"/>
                <a:gd name="T30" fmla="*/ 8640 w 8640"/>
                <a:gd name="T31" fmla="*/ 112 h 2393"/>
                <a:gd name="T32" fmla="*/ 8640 w 8640"/>
                <a:gd name="T33" fmla="*/ 80 h 2393"/>
                <a:gd name="T34" fmla="*/ 7406 w 8640"/>
                <a:gd name="T35" fmla="*/ 29 h 2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393">
                  <a:moveTo>
                    <a:pt x="7406" y="29"/>
                  </a:moveTo>
                  <a:cubicBezTo>
                    <a:pt x="7165" y="19"/>
                    <a:pt x="6924" y="8"/>
                    <a:pt x="6682" y="3"/>
                  </a:cubicBezTo>
                  <a:cubicBezTo>
                    <a:pt x="6441" y="0"/>
                    <a:pt x="6199" y="7"/>
                    <a:pt x="5959" y="30"/>
                  </a:cubicBezTo>
                  <a:cubicBezTo>
                    <a:pt x="5478" y="75"/>
                    <a:pt x="5002" y="176"/>
                    <a:pt x="4542" y="322"/>
                  </a:cubicBezTo>
                  <a:cubicBezTo>
                    <a:pt x="4081" y="468"/>
                    <a:pt x="3635" y="659"/>
                    <a:pt x="3199" y="867"/>
                  </a:cubicBezTo>
                  <a:cubicBezTo>
                    <a:pt x="2328" y="1286"/>
                    <a:pt x="1490" y="1769"/>
                    <a:pt x="596" y="2133"/>
                  </a:cubicBezTo>
                  <a:cubicBezTo>
                    <a:pt x="400" y="2214"/>
                    <a:pt x="201" y="2290"/>
                    <a:pt x="0" y="2359"/>
                  </a:cubicBezTo>
                  <a:cubicBezTo>
                    <a:pt x="0" y="2393"/>
                    <a:pt x="0" y="2393"/>
                    <a:pt x="0" y="2393"/>
                  </a:cubicBezTo>
                  <a:cubicBezTo>
                    <a:pt x="205" y="2323"/>
                    <a:pt x="409" y="2248"/>
                    <a:pt x="610" y="2167"/>
                  </a:cubicBezTo>
                  <a:cubicBezTo>
                    <a:pt x="1058" y="1987"/>
                    <a:pt x="1495" y="1779"/>
                    <a:pt x="1927" y="1562"/>
                  </a:cubicBezTo>
                  <a:cubicBezTo>
                    <a:pt x="2359" y="1346"/>
                    <a:pt x="2783" y="1116"/>
                    <a:pt x="3217" y="905"/>
                  </a:cubicBezTo>
                  <a:cubicBezTo>
                    <a:pt x="3649" y="692"/>
                    <a:pt x="4091" y="495"/>
                    <a:pt x="4548" y="342"/>
                  </a:cubicBezTo>
                  <a:cubicBezTo>
                    <a:pt x="5005" y="189"/>
                    <a:pt x="5479" y="83"/>
                    <a:pt x="5959" y="37"/>
                  </a:cubicBezTo>
                  <a:cubicBezTo>
                    <a:pt x="6200" y="14"/>
                    <a:pt x="6441" y="4"/>
                    <a:pt x="6682" y="9"/>
                  </a:cubicBezTo>
                  <a:cubicBezTo>
                    <a:pt x="6923" y="16"/>
                    <a:pt x="7165" y="29"/>
                    <a:pt x="7406" y="41"/>
                  </a:cubicBezTo>
                  <a:cubicBezTo>
                    <a:pt x="7817" y="62"/>
                    <a:pt x="8229" y="88"/>
                    <a:pt x="8640" y="112"/>
                  </a:cubicBezTo>
                  <a:cubicBezTo>
                    <a:pt x="8640" y="80"/>
                    <a:pt x="8640" y="80"/>
                    <a:pt x="8640" y="80"/>
                  </a:cubicBezTo>
                  <a:lnTo>
                    <a:pt x="7406"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48" name="Freeform 2691"/>
            <p:cNvSpPr>
              <a:spLocks/>
            </p:cNvSpPr>
            <p:nvPr/>
          </p:nvSpPr>
          <p:spPr bwMode="auto">
            <a:xfrm>
              <a:off x="0" y="2027"/>
              <a:ext cx="5757" cy="1378"/>
            </a:xfrm>
            <a:custGeom>
              <a:avLst/>
              <a:gdLst>
                <a:gd name="T0" fmla="*/ 7344 w 8640"/>
                <a:gd name="T1" fmla="*/ 24 h 2069"/>
                <a:gd name="T2" fmla="*/ 6623 w 8640"/>
                <a:gd name="T3" fmla="*/ 4 h 2069"/>
                <a:gd name="T4" fmla="*/ 5902 w 8640"/>
                <a:gd name="T5" fmla="*/ 23 h 2069"/>
                <a:gd name="T6" fmla="*/ 4482 w 8640"/>
                <a:gd name="T7" fmla="*/ 269 h 2069"/>
                <a:gd name="T8" fmla="*/ 3121 w 8640"/>
                <a:gd name="T9" fmla="*/ 747 h 2069"/>
                <a:gd name="T10" fmla="*/ 468 w 8640"/>
                <a:gd name="T11" fmla="*/ 1875 h 2069"/>
                <a:gd name="T12" fmla="*/ 0 w 8640"/>
                <a:gd name="T13" fmla="*/ 2035 h 2069"/>
                <a:gd name="T14" fmla="*/ 0 w 8640"/>
                <a:gd name="T15" fmla="*/ 2069 h 2069"/>
                <a:gd name="T16" fmla="*/ 480 w 8640"/>
                <a:gd name="T17" fmla="*/ 1910 h 2069"/>
                <a:gd name="T18" fmla="*/ 1820 w 8640"/>
                <a:gd name="T19" fmla="*/ 1372 h 2069"/>
                <a:gd name="T20" fmla="*/ 3137 w 8640"/>
                <a:gd name="T21" fmla="*/ 786 h 2069"/>
                <a:gd name="T22" fmla="*/ 4488 w 8640"/>
                <a:gd name="T23" fmla="*/ 290 h 2069"/>
                <a:gd name="T24" fmla="*/ 5903 w 8640"/>
                <a:gd name="T25" fmla="*/ 30 h 2069"/>
                <a:gd name="T26" fmla="*/ 6623 w 8640"/>
                <a:gd name="T27" fmla="*/ 10 h 2069"/>
                <a:gd name="T28" fmla="*/ 7344 w 8640"/>
                <a:gd name="T29" fmla="*/ 36 h 2069"/>
                <a:gd name="T30" fmla="*/ 8640 w 8640"/>
                <a:gd name="T31" fmla="*/ 82 h 2069"/>
                <a:gd name="T32" fmla="*/ 8640 w 8640"/>
                <a:gd name="T33" fmla="*/ 50 h 2069"/>
                <a:gd name="T34" fmla="*/ 7344 w 8640"/>
                <a:gd name="T35" fmla="*/ 24 h 2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069">
                  <a:moveTo>
                    <a:pt x="7344" y="24"/>
                  </a:moveTo>
                  <a:cubicBezTo>
                    <a:pt x="6623" y="4"/>
                    <a:pt x="6623" y="4"/>
                    <a:pt x="6623" y="4"/>
                  </a:cubicBezTo>
                  <a:cubicBezTo>
                    <a:pt x="6383" y="0"/>
                    <a:pt x="6142" y="4"/>
                    <a:pt x="5902" y="23"/>
                  </a:cubicBezTo>
                  <a:cubicBezTo>
                    <a:pt x="5423" y="59"/>
                    <a:pt x="4947" y="143"/>
                    <a:pt x="4482" y="269"/>
                  </a:cubicBezTo>
                  <a:cubicBezTo>
                    <a:pt x="4018" y="395"/>
                    <a:pt x="3565" y="562"/>
                    <a:pt x="3121" y="747"/>
                  </a:cubicBezTo>
                  <a:cubicBezTo>
                    <a:pt x="2233" y="1119"/>
                    <a:pt x="1373" y="1551"/>
                    <a:pt x="468" y="1875"/>
                  </a:cubicBezTo>
                  <a:cubicBezTo>
                    <a:pt x="313" y="1932"/>
                    <a:pt x="157" y="1985"/>
                    <a:pt x="0" y="2035"/>
                  </a:cubicBezTo>
                  <a:cubicBezTo>
                    <a:pt x="0" y="2069"/>
                    <a:pt x="0" y="2069"/>
                    <a:pt x="0" y="2069"/>
                  </a:cubicBezTo>
                  <a:cubicBezTo>
                    <a:pt x="161" y="2019"/>
                    <a:pt x="321" y="1966"/>
                    <a:pt x="480" y="1910"/>
                  </a:cubicBezTo>
                  <a:cubicBezTo>
                    <a:pt x="934" y="1749"/>
                    <a:pt x="1379" y="1565"/>
                    <a:pt x="1820" y="1372"/>
                  </a:cubicBezTo>
                  <a:cubicBezTo>
                    <a:pt x="2261" y="1179"/>
                    <a:pt x="2695" y="973"/>
                    <a:pt x="3137" y="786"/>
                  </a:cubicBezTo>
                  <a:cubicBezTo>
                    <a:pt x="3578" y="596"/>
                    <a:pt x="4026" y="422"/>
                    <a:pt x="4488" y="290"/>
                  </a:cubicBezTo>
                  <a:cubicBezTo>
                    <a:pt x="4949" y="156"/>
                    <a:pt x="5424" y="67"/>
                    <a:pt x="5903" y="30"/>
                  </a:cubicBezTo>
                  <a:cubicBezTo>
                    <a:pt x="6142" y="11"/>
                    <a:pt x="6383" y="4"/>
                    <a:pt x="6623" y="10"/>
                  </a:cubicBezTo>
                  <a:cubicBezTo>
                    <a:pt x="7344" y="36"/>
                    <a:pt x="7344" y="36"/>
                    <a:pt x="7344" y="36"/>
                  </a:cubicBezTo>
                  <a:cubicBezTo>
                    <a:pt x="8640" y="82"/>
                    <a:pt x="8640" y="82"/>
                    <a:pt x="8640" y="82"/>
                  </a:cubicBezTo>
                  <a:cubicBezTo>
                    <a:pt x="8640" y="50"/>
                    <a:pt x="8640" y="50"/>
                    <a:pt x="8640" y="50"/>
                  </a:cubicBezTo>
                  <a:cubicBezTo>
                    <a:pt x="8208" y="44"/>
                    <a:pt x="7776" y="37"/>
                    <a:pt x="734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49" name="Freeform 2692"/>
            <p:cNvSpPr>
              <a:spLocks/>
            </p:cNvSpPr>
            <p:nvPr/>
          </p:nvSpPr>
          <p:spPr bwMode="auto">
            <a:xfrm>
              <a:off x="0" y="2171"/>
              <a:ext cx="5757" cy="1177"/>
            </a:xfrm>
            <a:custGeom>
              <a:avLst/>
              <a:gdLst>
                <a:gd name="T0" fmla="*/ 7278 w 8640"/>
                <a:gd name="T1" fmla="*/ 33 h 1767"/>
                <a:gd name="T2" fmla="*/ 5841 w 8640"/>
                <a:gd name="T3" fmla="*/ 31 h 1767"/>
                <a:gd name="T4" fmla="*/ 4418 w 8640"/>
                <a:gd name="T5" fmla="*/ 233 h 1767"/>
                <a:gd name="T6" fmla="*/ 3039 w 8640"/>
                <a:gd name="T7" fmla="*/ 642 h 1767"/>
                <a:gd name="T8" fmla="*/ 340 w 8640"/>
                <a:gd name="T9" fmla="*/ 1629 h 1767"/>
                <a:gd name="T10" fmla="*/ 0 w 8640"/>
                <a:gd name="T11" fmla="*/ 1732 h 1767"/>
                <a:gd name="T12" fmla="*/ 0 w 8640"/>
                <a:gd name="T13" fmla="*/ 1767 h 1767"/>
                <a:gd name="T14" fmla="*/ 351 w 8640"/>
                <a:gd name="T15" fmla="*/ 1664 h 1767"/>
                <a:gd name="T16" fmla="*/ 1710 w 8640"/>
                <a:gd name="T17" fmla="*/ 1193 h 1767"/>
                <a:gd name="T18" fmla="*/ 3053 w 8640"/>
                <a:gd name="T19" fmla="*/ 682 h 1767"/>
                <a:gd name="T20" fmla="*/ 4423 w 8640"/>
                <a:gd name="T21" fmla="*/ 254 h 1767"/>
                <a:gd name="T22" fmla="*/ 5841 w 8640"/>
                <a:gd name="T23" fmla="*/ 39 h 1767"/>
                <a:gd name="T24" fmla="*/ 6559 w 8640"/>
                <a:gd name="T25" fmla="*/ 25 h 1767"/>
                <a:gd name="T26" fmla="*/ 7278 w 8640"/>
                <a:gd name="T27" fmla="*/ 45 h 1767"/>
                <a:gd name="T28" fmla="*/ 8640 w 8640"/>
                <a:gd name="T29" fmla="*/ 62 h 1767"/>
                <a:gd name="T30" fmla="*/ 8640 w 8640"/>
                <a:gd name="T31" fmla="*/ 29 h 1767"/>
                <a:gd name="T32" fmla="*/ 7278 w 8640"/>
                <a:gd name="T33" fmla="*/ 33 h 1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767">
                  <a:moveTo>
                    <a:pt x="7278" y="33"/>
                  </a:moveTo>
                  <a:cubicBezTo>
                    <a:pt x="6799" y="30"/>
                    <a:pt x="6319" y="0"/>
                    <a:pt x="5841" y="31"/>
                  </a:cubicBezTo>
                  <a:cubicBezTo>
                    <a:pt x="5362" y="59"/>
                    <a:pt x="4886" y="128"/>
                    <a:pt x="4418" y="233"/>
                  </a:cubicBezTo>
                  <a:cubicBezTo>
                    <a:pt x="3950" y="339"/>
                    <a:pt x="3491" y="482"/>
                    <a:pt x="3039" y="642"/>
                  </a:cubicBezTo>
                  <a:cubicBezTo>
                    <a:pt x="2136" y="965"/>
                    <a:pt x="1255" y="1344"/>
                    <a:pt x="340" y="1629"/>
                  </a:cubicBezTo>
                  <a:cubicBezTo>
                    <a:pt x="227" y="1665"/>
                    <a:pt x="114" y="1699"/>
                    <a:pt x="0" y="1732"/>
                  </a:cubicBezTo>
                  <a:cubicBezTo>
                    <a:pt x="0" y="1767"/>
                    <a:pt x="0" y="1767"/>
                    <a:pt x="0" y="1767"/>
                  </a:cubicBezTo>
                  <a:cubicBezTo>
                    <a:pt x="117" y="1734"/>
                    <a:pt x="234" y="1699"/>
                    <a:pt x="351" y="1664"/>
                  </a:cubicBezTo>
                  <a:cubicBezTo>
                    <a:pt x="810" y="1523"/>
                    <a:pt x="1262" y="1362"/>
                    <a:pt x="1710" y="1193"/>
                  </a:cubicBezTo>
                  <a:cubicBezTo>
                    <a:pt x="2159" y="1025"/>
                    <a:pt x="2603" y="844"/>
                    <a:pt x="3053" y="682"/>
                  </a:cubicBezTo>
                  <a:cubicBezTo>
                    <a:pt x="3502" y="517"/>
                    <a:pt x="3957" y="366"/>
                    <a:pt x="4423" y="254"/>
                  </a:cubicBezTo>
                  <a:cubicBezTo>
                    <a:pt x="4888" y="141"/>
                    <a:pt x="5363" y="67"/>
                    <a:pt x="5841" y="39"/>
                  </a:cubicBezTo>
                  <a:cubicBezTo>
                    <a:pt x="6080" y="24"/>
                    <a:pt x="6320" y="18"/>
                    <a:pt x="6559" y="25"/>
                  </a:cubicBezTo>
                  <a:cubicBezTo>
                    <a:pt x="6798" y="33"/>
                    <a:pt x="7038" y="40"/>
                    <a:pt x="7278" y="45"/>
                  </a:cubicBezTo>
                  <a:cubicBezTo>
                    <a:pt x="7732" y="53"/>
                    <a:pt x="8186" y="60"/>
                    <a:pt x="8640" y="62"/>
                  </a:cubicBezTo>
                  <a:cubicBezTo>
                    <a:pt x="8640" y="29"/>
                    <a:pt x="8640" y="29"/>
                    <a:pt x="8640" y="29"/>
                  </a:cubicBezTo>
                  <a:cubicBezTo>
                    <a:pt x="8186" y="34"/>
                    <a:pt x="7732" y="39"/>
                    <a:pt x="7278"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50" name="Freeform 2693"/>
            <p:cNvSpPr>
              <a:spLocks/>
            </p:cNvSpPr>
            <p:nvPr/>
          </p:nvSpPr>
          <p:spPr bwMode="auto">
            <a:xfrm>
              <a:off x="0" y="2317"/>
              <a:ext cx="5757" cy="979"/>
            </a:xfrm>
            <a:custGeom>
              <a:avLst/>
              <a:gdLst>
                <a:gd name="T0" fmla="*/ 7207 w 8640"/>
                <a:gd name="T1" fmla="*/ 39 h 1469"/>
                <a:gd name="T2" fmla="*/ 5773 w 8640"/>
                <a:gd name="T3" fmla="*/ 39 h 1469"/>
                <a:gd name="T4" fmla="*/ 4348 w 8640"/>
                <a:gd name="T5" fmla="*/ 198 h 1469"/>
                <a:gd name="T6" fmla="*/ 2953 w 8640"/>
                <a:gd name="T7" fmla="*/ 535 h 1469"/>
                <a:gd name="T8" fmla="*/ 213 w 8640"/>
                <a:gd name="T9" fmla="*/ 1377 h 1469"/>
                <a:gd name="T10" fmla="*/ 0 w 8640"/>
                <a:gd name="T11" fmla="*/ 1433 h 1469"/>
                <a:gd name="T12" fmla="*/ 0 w 8640"/>
                <a:gd name="T13" fmla="*/ 1469 h 1469"/>
                <a:gd name="T14" fmla="*/ 222 w 8640"/>
                <a:gd name="T15" fmla="*/ 1412 h 1469"/>
                <a:gd name="T16" fmla="*/ 1599 w 8640"/>
                <a:gd name="T17" fmla="*/ 1009 h 1469"/>
                <a:gd name="T18" fmla="*/ 2965 w 8640"/>
                <a:gd name="T19" fmla="*/ 575 h 1469"/>
                <a:gd name="T20" fmla="*/ 4352 w 8640"/>
                <a:gd name="T21" fmla="*/ 219 h 1469"/>
                <a:gd name="T22" fmla="*/ 5773 w 8640"/>
                <a:gd name="T23" fmla="*/ 46 h 1469"/>
                <a:gd name="T24" fmla="*/ 6490 w 8640"/>
                <a:gd name="T25" fmla="*/ 39 h 1469"/>
                <a:gd name="T26" fmla="*/ 7207 w 8640"/>
                <a:gd name="T27" fmla="*/ 51 h 1469"/>
                <a:gd name="T28" fmla="*/ 8640 w 8640"/>
                <a:gd name="T29" fmla="*/ 35 h 1469"/>
                <a:gd name="T30" fmla="*/ 8640 w 8640"/>
                <a:gd name="T31" fmla="*/ 0 h 1469"/>
                <a:gd name="T32" fmla="*/ 7207 w 8640"/>
                <a:gd name="T33" fmla="*/ 39 h 1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469">
                  <a:moveTo>
                    <a:pt x="7207" y="39"/>
                  </a:moveTo>
                  <a:cubicBezTo>
                    <a:pt x="6729" y="46"/>
                    <a:pt x="6251" y="15"/>
                    <a:pt x="5773" y="39"/>
                  </a:cubicBezTo>
                  <a:cubicBezTo>
                    <a:pt x="5295" y="59"/>
                    <a:pt x="4819" y="112"/>
                    <a:pt x="4348" y="198"/>
                  </a:cubicBezTo>
                  <a:cubicBezTo>
                    <a:pt x="3877" y="283"/>
                    <a:pt x="3413" y="401"/>
                    <a:pt x="2953" y="535"/>
                  </a:cubicBezTo>
                  <a:cubicBezTo>
                    <a:pt x="2036" y="806"/>
                    <a:pt x="1136" y="1130"/>
                    <a:pt x="213" y="1377"/>
                  </a:cubicBezTo>
                  <a:cubicBezTo>
                    <a:pt x="142" y="1396"/>
                    <a:pt x="71" y="1414"/>
                    <a:pt x="0" y="1433"/>
                  </a:cubicBezTo>
                  <a:cubicBezTo>
                    <a:pt x="0" y="1469"/>
                    <a:pt x="0" y="1469"/>
                    <a:pt x="0" y="1469"/>
                  </a:cubicBezTo>
                  <a:cubicBezTo>
                    <a:pt x="74" y="1450"/>
                    <a:pt x="148" y="1431"/>
                    <a:pt x="222" y="1412"/>
                  </a:cubicBezTo>
                  <a:cubicBezTo>
                    <a:pt x="685" y="1290"/>
                    <a:pt x="1143" y="1153"/>
                    <a:pt x="1599" y="1009"/>
                  </a:cubicBezTo>
                  <a:cubicBezTo>
                    <a:pt x="2055" y="866"/>
                    <a:pt x="2508" y="712"/>
                    <a:pt x="2965" y="575"/>
                  </a:cubicBezTo>
                  <a:cubicBezTo>
                    <a:pt x="3422" y="436"/>
                    <a:pt x="3883" y="311"/>
                    <a:pt x="4352" y="219"/>
                  </a:cubicBezTo>
                  <a:cubicBezTo>
                    <a:pt x="4821" y="126"/>
                    <a:pt x="5296" y="67"/>
                    <a:pt x="5773" y="46"/>
                  </a:cubicBezTo>
                  <a:cubicBezTo>
                    <a:pt x="6012" y="36"/>
                    <a:pt x="6251" y="32"/>
                    <a:pt x="6490" y="39"/>
                  </a:cubicBezTo>
                  <a:cubicBezTo>
                    <a:pt x="6729" y="47"/>
                    <a:pt x="6968" y="50"/>
                    <a:pt x="7207" y="51"/>
                  </a:cubicBezTo>
                  <a:cubicBezTo>
                    <a:pt x="7685" y="51"/>
                    <a:pt x="8162" y="47"/>
                    <a:pt x="8640" y="35"/>
                  </a:cubicBezTo>
                  <a:cubicBezTo>
                    <a:pt x="8640" y="0"/>
                    <a:pt x="8640" y="0"/>
                    <a:pt x="8640" y="0"/>
                  </a:cubicBezTo>
                  <a:cubicBezTo>
                    <a:pt x="8163" y="20"/>
                    <a:pt x="7685" y="37"/>
                    <a:pt x="7207"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51" name="Freeform 2694"/>
            <p:cNvSpPr>
              <a:spLocks/>
            </p:cNvSpPr>
            <p:nvPr/>
          </p:nvSpPr>
          <p:spPr bwMode="auto">
            <a:xfrm>
              <a:off x="0" y="2440"/>
              <a:ext cx="5757" cy="807"/>
            </a:xfrm>
            <a:custGeom>
              <a:avLst/>
              <a:gdLst>
                <a:gd name="T0" fmla="*/ 8561 w 8640"/>
                <a:gd name="T1" fmla="*/ 6 h 1211"/>
                <a:gd name="T2" fmla="*/ 7131 w 8640"/>
                <a:gd name="T3" fmla="*/ 79 h 1211"/>
                <a:gd name="T4" fmla="*/ 5700 w 8640"/>
                <a:gd name="T5" fmla="*/ 81 h 1211"/>
                <a:gd name="T6" fmla="*/ 4272 w 8640"/>
                <a:gd name="T7" fmla="*/ 197 h 1211"/>
                <a:gd name="T8" fmla="*/ 2864 w 8640"/>
                <a:gd name="T9" fmla="*/ 461 h 1211"/>
                <a:gd name="T10" fmla="*/ 86 w 8640"/>
                <a:gd name="T11" fmla="*/ 1155 h 1211"/>
                <a:gd name="T12" fmla="*/ 0 w 8640"/>
                <a:gd name="T13" fmla="*/ 1174 h 1211"/>
                <a:gd name="T14" fmla="*/ 0 w 8640"/>
                <a:gd name="T15" fmla="*/ 1211 h 1211"/>
                <a:gd name="T16" fmla="*/ 94 w 8640"/>
                <a:gd name="T17" fmla="*/ 1190 h 1211"/>
                <a:gd name="T18" fmla="*/ 1486 w 8640"/>
                <a:gd name="T19" fmla="*/ 855 h 1211"/>
                <a:gd name="T20" fmla="*/ 2874 w 8640"/>
                <a:gd name="T21" fmla="*/ 502 h 1211"/>
                <a:gd name="T22" fmla="*/ 5700 w 8640"/>
                <a:gd name="T23" fmla="*/ 88 h 1211"/>
                <a:gd name="T24" fmla="*/ 7132 w 8640"/>
                <a:gd name="T25" fmla="*/ 91 h 1211"/>
                <a:gd name="T26" fmla="*/ 8563 w 8640"/>
                <a:gd name="T27" fmla="*/ 41 h 1211"/>
                <a:gd name="T28" fmla="*/ 8640 w 8640"/>
                <a:gd name="T29" fmla="*/ 37 h 1211"/>
                <a:gd name="T30" fmla="*/ 8640 w 8640"/>
                <a:gd name="T31" fmla="*/ 0 h 1211"/>
                <a:gd name="T32" fmla="*/ 8561 w 8640"/>
                <a:gd name="T33" fmla="*/ 6 h 1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211">
                  <a:moveTo>
                    <a:pt x="8561" y="6"/>
                  </a:moveTo>
                  <a:cubicBezTo>
                    <a:pt x="8085" y="39"/>
                    <a:pt x="7609" y="69"/>
                    <a:pt x="7131" y="79"/>
                  </a:cubicBezTo>
                  <a:cubicBezTo>
                    <a:pt x="6654" y="95"/>
                    <a:pt x="6177" y="65"/>
                    <a:pt x="5700" y="81"/>
                  </a:cubicBezTo>
                  <a:cubicBezTo>
                    <a:pt x="5222" y="94"/>
                    <a:pt x="4746" y="132"/>
                    <a:pt x="4272" y="197"/>
                  </a:cubicBezTo>
                  <a:cubicBezTo>
                    <a:pt x="3799" y="262"/>
                    <a:pt x="3329" y="354"/>
                    <a:pt x="2864" y="461"/>
                  </a:cubicBezTo>
                  <a:cubicBezTo>
                    <a:pt x="1933" y="677"/>
                    <a:pt x="1016" y="945"/>
                    <a:pt x="86" y="1155"/>
                  </a:cubicBezTo>
                  <a:cubicBezTo>
                    <a:pt x="57" y="1161"/>
                    <a:pt x="29" y="1168"/>
                    <a:pt x="0" y="1174"/>
                  </a:cubicBezTo>
                  <a:cubicBezTo>
                    <a:pt x="0" y="1211"/>
                    <a:pt x="0" y="1211"/>
                    <a:pt x="0" y="1211"/>
                  </a:cubicBezTo>
                  <a:cubicBezTo>
                    <a:pt x="31" y="1204"/>
                    <a:pt x="62" y="1197"/>
                    <a:pt x="94" y="1190"/>
                  </a:cubicBezTo>
                  <a:cubicBezTo>
                    <a:pt x="560" y="1088"/>
                    <a:pt x="1024" y="973"/>
                    <a:pt x="1486" y="855"/>
                  </a:cubicBezTo>
                  <a:cubicBezTo>
                    <a:pt x="1949" y="738"/>
                    <a:pt x="2409" y="612"/>
                    <a:pt x="2874" y="502"/>
                  </a:cubicBezTo>
                  <a:cubicBezTo>
                    <a:pt x="3799" y="274"/>
                    <a:pt x="4745" y="112"/>
                    <a:pt x="5700" y="88"/>
                  </a:cubicBezTo>
                  <a:cubicBezTo>
                    <a:pt x="6177" y="68"/>
                    <a:pt x="6654" y="103"/>
                    <a:pt x="7132" y="91"/>
                  </a:cubicBezTo>
                  <a:cubicBezTo>
                    <a:pt x="7609" y="82"/>
                    <a:pt x="8086" y="66"/>
                    <a:pt x="8563" y="41"/>
                  </a:cubicBezTo>
                  <a:cubicBezTo>
                    <a:pt x="8589" y="40"/>
                    <a:pt x="8614" y="38"/>
                    <a:pt x="8640" y="37"/>
                  </a:cubicBezTo>
                  <a:cubicBezTo>
                    <a:pt x="8640" y="0"/>
                    <a:pt x="8640" y="0"/>
                    <a:pt x="8640" y="0"/>
                  </a:cubicBezTo>
                  <a:cubicBezTo>
                    <a:pt x="8614" y="2"/>
                    <a:pt x="8587" y="4"/>
                    <a:pt x="856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52" name="Freeform 2695"/>
            <p:cNvSpPr>
              <a:spLocks/>
            </p:cNvSpPr>
            <p:nvPr/>
          </p:nvSpPr>
          <p:spPr bwMode="auto">
            <a:xfrm>
              <a:off x="0" y="2560"/>
              <a:ext cx="5757" cy="642"/>
            </a:xfrm>
            <a:custGeom>
              <a:avLst/>
              <a:gdLst>
                <a:gd name="T0" fmla="*/ 8478 w 8640"/>
                <a:gd name="T1" fmla="*/ 16 h 964"/>
                <a:gd name="T2" fmla="*/ 7051 w 8640"/>
                <a:gd name="T3" fmla="*/ 123 h 964"/>
                <a:gd name="T4" fmla="*/ 5620 w 8640"/>
                <a:gd name="T5" fmla="*/ 128 h 964"/>
                <a:gd name="T6" fmla="*/ 4190 w 8640"/>
                <a:gd name="T7" fmla="*/ 202 h 964"/>
                <a:gd name="T8" fmla="*/ 2770 w 8640"/>
                <a:gd name="T9" fmla="*/ 390 h 964"/>
                <a:gd name="T10" fmla="*/ 0 w 8640"/>
                <a:gd name="T11" fmla="*/ 927 h 964"/>
                <a:gd name="T12" fmla="*/ 0 w 8640"/>
                <a:gd name="T13" fmla="*/ 964 h 964"/>
                <a:gd name="T14" fmla="*/ 1373 w 8640"/>
                <a:gd name="T15" fmla="*/ 702 h 964"/>
                <a:gd name="T16" fmla="*/ 2778 w 8640"/>
                <a:gd name="T17" fmla="*/ 431 h 964"/>
                <a:gd name="T18" fmla="*/ 5620 w 8640"/>
                <a:gd name="T19" fmla="*/ 135 h 964"/>
                <a:gd name="T20" fmla="*/ 7051 w 8640"/>
                <a:gd name="T21" fmla="*/ 135 h 964"/>
                <a:gd name="T22" fmla="*/ 8481 w 8640"/>
                <a:gd name="T23" fmla="*/ 51 h 964"/>
                <a:gd name="T24" fmla="*/ 8640 w 8640"/>
                <a:gd name="T25" fmla="*/ 38 h 964"/>
                <a:gd name="T26" fmla="*/ 8640 w 8640"/>
                <a:gd name="T27" fmla="*/ 0 h 964"/>
                <a:gd name="T28" fmla="*/ 8478 w 8640"/>
                <a:gd name="T29" fmla="*/ 16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964">
                  <a:moveTo>
                    <a:pt x="8478" y="16"/>
                  </a:moveTo>
                  <a:cubicBezTo>
                    <a:pt x="8003" y="62"/>
                    <a:pt x="7528" y="104"/>
                    <a:pt x="7051" y="123"/>
                  </a:cubicBezTo>
                  <a:cubicBezTo>
                    <a:pt x="6574" y="149"/>
                    <a:pt x="6097" y="119"/>
                    <a:pt x="5620" y="128"/>
                  </a:cubicBezTo>
                  <a:cubicBezTo>
                    <a:pt x="5143" y="134"/>
                    <a:pt x="4666" y="158"/>
                    <a:pt x="4190" y="202"/>
                  </a:cubicBezTo>
                  <a:cubicBezTo>
                    <a:pt x="3715" y="246"/>
                    <a:pt x="3241" y="311"/>
                    <a:pt x="2770" y="390"/>
                  </a:cubicBezTo>
                  <a:cubicBezTo>
                    <a:pt x="1842" y="548"/>
                    <a:pt x="924" y="753"/>
                    <a:pt x="0" y="927"/>
                  </a:cubicBezTo>
                  <a:cubicBezTo>
                    <a:pt x="0" y="964"/>
                    <a:pt x="0" y="964"/>
                    <a:pt x="0" y="964"/>
                  </a:cubicBezTo>
                  <a:cubicBezTo>
                    <a:pt x="458" y="881"/>
                    <a:pt x="916" y="792"/>
                    <a:pt x="1373" y="702"/>
                  </a:cubicBezTo>
                  <a:cubicBezTo>
                    <a:pt x="1841" y="611"/>
                    <a:pt x="2308" y="514"/>
                    <a:pt x="2778" y="431"/>
                  </a:cubicBezTo>
                  <a:cubicBezTo>
                    <a:pt x="3715" y="261"/>
                    <a:pt x="4665" y="146"/>
                    <a:pt x="5620" y="135"/>
                  </a:cubicBezTo>
                  <a:cubicBezTo>
                    <a:pt x="6097" y="122"/>
                    <a:pt x="6574" y="156"/>
                    <a:pt x="7051" y="135"/>
                  </a:cubicBezTo>
                  <a:cubicBezTo>
                    <a:pt x="7528" y="118"/>
                    <a:pt x="8005" y="90"/>
                    <a:pt x="8481" y="51"/>
                  </a:cubicBezTo>
                  <a:cubicBezTo>
                    <a:pt x="8534" y="47"/>
                    <a:pt x="8587" y="43"/>
                    <a:pt x="8640" y="38"/>
                  </a:cubicBezTo>
                  <a:cubicBezTo>
                    <a:pt x="8640" y="0"/>
                    <a:pt x="8640" y="0"/>
                    <a:pt x="8640" y="0"/>
                  </a:cubicBezTo>
                  <a:cubicBezTo>
                    <a:pt x="8586" y="5"/>
                    <a:pt x="8532" y="11"/>
                    <a:pt x="8478"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53" name="Freeform 2696"/>
            <p:cNvSpPr>
              <a:spLocks/>
            </p:cNvSpPr>
            <p:nvPr/>
          </p:nvSpPr>
          <p:spPr bwMode="auto">
            <a:xfrm>
              <a:off x="0" y="2676"/>
              <a:ext cx="5757" cy="486"/>
            </a:xfrm>
            <a:custGeom>
              <a:avLst/>
              <a:gdLst>
                <a:gd name="T0" fmla="*/ 8390 w 8640"/>
                <a:gd name="T1" fmla="*/ 32 h 730"/>
                <a:gd name="T2" fmla="*/ 6965 w 8640"/>
                <a:gd name="T3" fmla="*/ 174 h 730"/>
                <a:gd name="T4" fmla="*/ 5534 w 8640"/>
                <a:gd name="T5" fmla="*/ 181 h 730"/>
                <a:gd name="T6" fmla="*/ 4102 w 8640"/>
                <a:gd name="T7" fmla="*/ 212 h 730"/>
                <a:gd name="T8" fmla="*/ 2673 w 8640"/>
                <a:gd name="T9" fmla="*/ 323 h 730"/>
                <a:gd name="T10" fmla="*/ 0 w 8640"/>
                <a:gd name="T11" fmla="*/ 693 h 730"/>
                <a:gd name="T12" fmla="*/ 0 w 8640"/>
                <a:gd name="T13" fmla="*/ 730 h 730"/>
                <a:gd name="T14" fmla="*/ 2677 w 8640"/>
                <a:gd name="T15" fmla="*/ 365 h 730"/>
                <a:gd name="T16" fmla="*/ 5534 w 8640"/>
                <a:gd name="T17" fmla="*/ 188 h 730"/>
                <a:gd name="T18" fmla="*/ 6966 w 8640"/>
                <a:gd name="T19" fmla="*/ 186 h 730"/>
                <a:gd name="T20" fmla="*/ 8394 w 8640"/>
                <a:gd name="T21" fmla="*/ 67 h 730"/>
                <a:gd name="T22" fmla="*/ 8640 w 8640"/>
                <a:gd name="T23" fmla="*/ 40 h 730"/>
                <a:gd name="T24" fmla="*/ 8640 w 8640"/>
                <a:gd name="T25" fmla="*/ 0 h 730"/>
                <a:gd name="T26" fmla="*/ 8390 w 8640"/>
                <a:gd name="T27" fmla="*/ 32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730">
                  <a:moveTo>
                    <a:pt x="8390" y="32"/>
                  </a:moveTo>
                  <a:cubicBezTo>
                    <a:pt x="7916" y="91"/>
                    <a:pt x="7442" y="146"/>
                    <a:pt x="6965" y="174"/>
                  </a:cubicBezTo>
                  <a:cubicBezTo>
                    <a:pt x="6489" y="209"/>
                    <a:pt x="6011" y="179"/>
                    <a:pt x="5534" y="181"/>
                  </a:cubicBezTo>
                  <a:cubicBezTo>
                    <a:pt x="5056" y="181"/>
                    <a:pt x="4579" y="190"/>
                    <a:pt x="4102" y="212"/>
                  </a:cubicBezTo>
                  <a:cubicBezTo>
                    <a:pt x="3624" y="235"/>
                    <a:pt x="3148" y="273"/>
                    <a:pt x="2673" y="323"/>
                  </a:cubicBezTo>
                  <a:cubicBezTo>
                    <a:pt x="1778" y="418"/>
                    <a:pt x="889" y="558"/>
                    <a:pt x="0" y="693"/>
                  </a:cubicBezTo>
                  <a:cubicBezTo>
                    <a:pt x="0" y="730"/>
                    <a:pt x="0" y="730"/>
                    <a:pt x="0" y="730"/>
                  </a:cubicBezTo>
                  <a:cubicBezTo>
                    <a:pt x="892" y="602"/>
                    <a:pt x="1784" y="473"/>
                    <a:pt x="2677" y="365"/>
                  </a:cubicBezTo>
                  <a:cubicBezTo>
                    <a:pt x="3625" y="252"/>
                    <a:pt x="4579" y="187"/>
                    <a:pt x="5534" y="188"/>
                  </a:cubicBezTo>
                  <a:cubicBezTo>
                    <a:pt x="6011" y="182"/>
                    <a:pt x="6489" y="216"/>
                    <a:pt x="6966" y="186"/>
                  </a:cubicBezTo>
                  <a:cubicBezTo>
                    <a:pt x="7443" y="160"/>
                    <a:pt x="7919" y="119"/>
                    <a:pt x="8394" y="67"/>
                  </a:cubicBezTo>
                  <a:cubicBezTo>
                    <a:pt x="8476" y="58"/>
                    <a:pt x="8558" y="49"/>
                    <a:pt x="8640" y="40"/>
                  </a:cubicBezTo>
                  <a:cubicBezTo>
                    <a:pt x="8640" y="0"/>
                    <a:pt x="8640" y="0"/>
                    <a:pt x="8640" y="0"/>
                  </a:cubicBezTo>
                  <a:cubicBezTo>
                    <a:pt x="8557" y="11"/>
                    <a:pt x="8473" y="22"/>
                    <a:pt x="839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54" name="Freeform 2697"/>
            <p:cNvSpPr>
              <a:spLocks/>
            </p:cNvSpPr>
            <p:nvPr/>
          </p:nvSpPr>
          <p:spPr bwMode="auto">
            <a:xfrm>
              <a:off x="0" y="2787"/>
              <a:ext cx="5757" cy="341"/>
            </a:xfrm>
            <a:custGeom>
              <a:avLst/>
              <a:gdLst>
                <a:gd name="T0" fmla="*/ 8297 w 8640"/>
                <a:gd name="T1" fmla="*/ 56 h 511"/>
                <a:gd name="T2" fmla="*/ 6875 w 8640"/>
                <a:gd name="T3" fmla="*/ 232 h 511"/>
                <a:gd name="T4" fmla="*/ 5441 w 8640"/>
                <a:gd name="T5" fmla="*/ 241 h 511"/>
                <a:gd name="T6" fmla="*/ 2571 w 8640"/>
                <a:gd name="T7" fmla="*/ 259 h 511"/>
                <a:gd name="T8" fmla="*/ 1139 w 8640"/>
                <a:gd name="T9" fmla="*/ 356 h 511"/>
                <a:gd name="T10" fmla="*/ 0 w 8640"/>
                <a:gd name="T11" fmla="*/ 472 h 511"/>
                <a:gd name="T12" fmla="*/ 0 w 8640"/>
                <a:gd name="T13" fmla="*/ 511 h 511"/>
                <a:gd name="T14" fmla="*/ 2573 w 8640"/>
                <a:gd name="T15" fmla="*/ 301 h 511"/>
                <a:gd name="T16" fmla="*/ 5441 w 8640"/>
                <a:gd name="T17" fmla="*/ 248 h 511"/>
                <a:gd name="T18" fmla="*/ 6875 w 8640"/>
                <a:gd name="T19" fmla="*/ 244 h 511"/>
                <a:gd name="T20" fmla="*/ 8302 w 8640"/>
                <a:gd name="T21" fmla="*/ 90 h 511"/>
                <a:gd name="T22" fmla="*/ 8640 w 8640"/>
                <a:gd name="T23" fmla="*/ 43 h 511"/>
                <a:gd name="T24" fmla="*/ 8640 w 8640"/>
                <a:gd name="T25" fmla="*/ 0 h 511"/>
                <a:gd name="T26" fmla="*/ 8297 w 8640"/>
                <a:gd name="T27" fmla="*/ 56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511">
                  <a:moveTo>
                    <a:pt x="8297" y="56"/>
                  </a:moveTo>
                  <a:cubicBezTo>
                    <a:pt x="7825" y="128"/>
                    <a:pt x="7351" y="196"/>
                    <a:pt x="6875" y="232"/>
                  </a:cubicBezTo>
                  <a:cubicBezTo>
                    <a:pt x="6398" y="276"/>
                    <a:pt x="5919" y="246"/>
                    <a:pt x="5441" y="241"/>
                  </a:cubicBezTo>
                  <a:cubicBezTo>
                    <a:pt x="4485" y="226"/>
                    <a:pt x="3528" y="217"/>
                    <a:pt x="2571" y="259"/>
                  </a:cubicBezTo>
                  <a:cubicBezTo>
                    <a:pt x="2093" y="282"/>
                    <a:pt x="1616" y="312"/>
                    <a:pt x="1139" y="356"/>
                  </a:cubicBezTo>
                  <a:cubicBezTo>
                    <a:pt x="759" y="390"/>
                    <a:pt x="379" y="430"/>
                    <a:pt x="0" y="472"/>
                  </a:cubicBezTo>
                  <a:cubicBezTo>
                    <a:pt x="0" y="511"/>
                    <a:pt x="0" y="511"/>
                    <a:pt x="0" y="511"/>
                  </a:cubicBezTo>
                  <a:cubicBezTo>
                    <a:pt x="856" y="422"/>
                    <a:pt x="1714" y="348"/>
                    <a:pt x="2573" y="301"/>
                  </a:cubicBezTo>
                  <a:cubicBezTo>
                    <a:pt x="3528" y="249"/>
                    <a:pt x="4485" y="234"/>
                    <a:pt x="5441" y="248"/>
                  </a:cubicBezTo>
                  <a:cubicBezTo>
                    <a:pt x="5919" y="249"/>
                    <a:pt x="6398" y="283"/>
                    <a:pt x="6875" y="244"/>
                  </a:cubicBezTo>
                  <a:cubicBezTo>
                    <a:pt x="7353" y="209"/>
                    <a:pt x="7828" y="156"/>
                    <a:pt x="8302" y="90"/>
                  </a:cubicBezTo>
                  <a:cubicBezTo>
                    <a:pt x="8415" y="75"/>
                    <a:pt x="8528" y="59"/>
                    <a:pt x="8640" y="43"/>
                  </a:cubicBezTo>
                  <a:cubicBezTo>
                    <a:pt x="8640" y="0"/>
                    <a:pt x="8640" y="0"/>
                    <a:pt x="8640" y="0"/>
                  </a:cubicBezTo>
                  <a:cubicBezTo>
                    <a:pt x="8526" y="19"/>
                    <a:pt x="8412" y="38"/>
                    <a:pt x="8297"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55" name="Freeform 2698"/>
            <p:cNvSpPr>
              <a:spLocks/>
            </p:cNvSpPr>
            <p:nvPr/>
          </p:nvSpPr>
          <p:spPr bwMode="auto">
            <a:xfrm>
              <a:off x="0" y="2895"/>
              <a:ext cx="5757" cy="232"/>
            </a:xfrm>
            <a:custGeom>
              <a:avLst/>
              <a:gdLst>
                <a:gd name="T0" fmla="*/ 8200 w 8640"/>
                <a:gd name="T1" fmla="*/ 85 h 348"/>
                <a:gd name="T2" fmla="*/ 6778 w 8640"/>
                <a:gd name="T3" fmla="*/ 295 h 348"/>
                <a:gd name="T4" fmla="*/ 5342 w 8640"/>
                <a:gd name="T5" fmla="*/ 305 h 348"/>
                <a:gd name="T6" fmla="*/ 2466 w 8640"/>
                <a:gd name="T7" fmla="*/ 197 h 348"/>
                <a:gd name="T8" fmla="*/ 1027 w 8640"/>
                <a:gd name="T9" fmla="*/ 208 h 348"/>
                <a:gd name="T10" fmla="*/ 0 w 8640"/>
                <a:gd name="T11" fmla="*/ 263 h 348"/>
                <a:gd name="T12" fmla="*/ 0 w 8640"/>
                <a:gd name="T13" fmla="*/ 303 h 348"/>
                <a:gd name="T14" fmla="*/ 2466 w 8640"/>
                <a:gd name="T15" fmla="*/ 239 h 348"/>
                <a:gd name="T16" fmla="*/ 5342 w 8640"/>
                <a:gd name="T17" fmla="*/ 313 h 348"/>
                <a:gd name="T18" fmla="*/ 6061 w 8640"/>
                <a:gd name="T19" fmla="*/ 331 h 348"/>
                <a:gd name="T20" fmla="*/ 6780 w 8640"/>
                <a:gd name="T21" fmla="*/ 307 h 348"/>
                <a:gd name="T22" fmla="*/ 8206 w 8640"/>
                <a:gd name="T23" fmla="*/ 119 h 348"/>
                <a:gd name="T24" fmla="*/ 8640 w 8640"/>
                <a:gd name="T25" fmla="*/ 44 h 348"/>
                <a:gd name="T26" fmla="*/ 8640 w 8640"/>
                <a:gd name="T27" fmla="*/ 0 h 348"/>
                <a:gd name="T28" fmla="*/ 8200 w 8640"/>
                <a:gd name="T29" fmla="*/ 85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348">
                  <a:moveTo>
                    <a:pt x="8200" y="85"/>
                  </a:moveTo>
                  <a:cubicBezTo>
                    <a:pt x="7729" y="170"/>
                    <a:pt x="7256" y="251"/>
                    <a:pt x="6778" y="295"/>
                  </a:cubicBezTo>
                  <a:cubicBezTo>
                    <a:pt x="6301" y="348"/>
                    <a:pt x="5821" y="317"/>
                    <a:pt x="5342" y="305"/>
                  </a:cubicBezTo>
                  <a:cubicBezTo>
                    <a:pt x="4383" y="277"/>
                    <a:pt x="3426" y="215"/>
                    <a:pt x="2466" y="197"/>
                  </a:cubicBezTo>
                  <a:cubicBezTo>
                    <a:pt x="1987" y="190"/>
                    <a:pt x="1507" y="190"/>
                    <a:pt x="1027" y="208"/>
                  </a:cubicBezTo>
                  <a:cubicBezTo>
                    <a:pt x="684" y="221"/>
                    <a:pt x="342" y="239"/>
                    <a:pt x="0" y="263"/>
                  </a:cubicBezTo>
                  <a:cubicBezTo>
                    <a:pt x="0" y="303"/>
                    <a:pt x="0" y="303"/>
                    <a:pt x="0" y="303"/>
                  </a:cubicBezTo>
                  <a:cubicBezTo>
                    <a:pt x="821" y="251"/>
                    <a:pt x="1643" y="231"/>
                    <a:pt x="2466" y="239"/>
                  </a:cubicBezTo>
                  <a:cubicBezTo>
                    <a:pt x="3424" y="247"/>
                    <a:pt x="4383" y="285"/>
                    <a:pt x="5342" y="313"/>
                  </a:cubicBezTo>
                  <a:cubicBezTo>
                    <a:pt x="6061" y="331"/>
                    <a:pt x="6061" y="331"/>
                    <a:pt x="6061" y="331"/>
                  </a:cubicBezTo>
                  <a:cubicBezTo>
                    <a:pt x="6300" y="339"/>
                    <a:pt x="6541" y="327"/>
                    <a:pt x="6780" y="307"/>
                  </a:cubicBezTo>
                  <a:cubicBezTo>
                    <a:pt x="7257" y="264"/>
                    <a:pt x="7733" y="198"/>
                    <a:pt x="8206" y="119"/>
                  </a:cubicBezTo>
                  <a:cubicBezTo>
                    <a:pt x="8351" y="95"/>
                    <a:pt x="8496" y="70"/>
                    <a:pt x="8640" y="44"/>
                  </a:cubicBezTo>
                  <a:cubicBezTo>
                    <a:pt x="8640" y="0"/>
                    <a:pt x="8640" y="0"/>
                    <a:pt x="8640" y="0"/>
                  </a:cubicBezTo>
                  <a:cubicBezTo>
                    <a:pt x="8494" y="29"/>
                    <a:pt x="8347" y="57"/>
                    <a:pt x="8200"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56" name="Freeform 2699"/>
            <p:cNvSpPr>
              <a:spLocks/>
            </p:cNvSpPr>
            <p:nvPr/>
          </p:nvSpPr>
          <p:spPr bwMode="auto">
            <a:xfrm>
              <a:off x="0" y="2998"/>
              <a:ext cx="5757" cy="286"/>
            </a:xfrm>
            <a:custGeom>
              <a:avLst/>
              <a:gdLst>
                <a:gd name="T0" fmla="*/ 8098 w 8640"/>
                <a:gd name="T1" fmla="*/ 121 h 429"/>
                <a:gd name="T2" fmla="*/ 6677 w 8640"/>
                <a:gd name="T3" fmla="*/ 367 h 429"/>
                <a:gd name="T4" fmla="*/ 5236 w 8640"/>
                <a:gd name="T5" fmla="*/ 375 h 429"/>
                <a:gd name="T6" fmla="*/ 2358 w 8640"/>
                <a:gd name="T7" fmla="*/ 135 h 429"/>
                <a:gd name="T8" fmla="*/ 0 w 8640"/>
                <a:gd name="T9" fmla="*/ 69 h 429"/>
                <a:gd name="T10" fmla="*/ 0 w 8640"/>
                <a:gd name="T11" fmla="*/ 108 h 429"/>
                <a:gd name="T12" fmla="*/ 2355 w 8640"/>
                <a:gd name="T13" fmla="*/ 177 h 429"/>
                <a:gd name="T14" fmla="*/ 3794 w 8640"/>
                <a:gd name="T15" fmla="*/ 289 h 429"/>
                <a:gd name="T16" fmla="*/ 5235 w 8640"/>
                <a:gd name="T17" fmla="*/ 383 h 429"/>
                <a:gd name="T18" fmla="*/ 5957 w 8640"/>
                <a:gd name="T19" fmla="*/ 408 h 429"/>
                <a:gd name="T20" fmla="*/ 6678 w 8640"/>
                <a:gd name="T21" fmla="*/ 379 h 429"/>
                <a:gd name="T22" fmla="*/ 8105 w 8640"/>
                <a:gd name="T23" fmla="*/ 155 h 429"/>
                <a:gd name="T24" fmla="*/ 8640 w 8640"/>
                <a:gd name="T25" fmla="*/ 46 h 429"/>
                <a:gd name="T26" fmla="*/ 8640 w 8640"/>
                <a:gd name="T27" fmla="*/ 0 h 429"/>
                <a:gd name="T28" fmla="*/ 8098 w 8640"/>
                <a:gd name="T29" fmla="*/ 121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429">
                  <a:moveTo>
                    <a:pt x="8098" y="121"/>
                  </a:moveTo>
                  <a:cubicBezTo>
                    <a:pt x="7628" y="220"/>
                    <a:pt x="7155" y="314"/>
                    <a:pt x="6677" y="367"/>
                  </a:cubicBezTo>
                  <a:cubicBezTo>
                    <a:pt x="6199" y="429"/>
                    <a:pt x="5716" y="396"/>
                    <a:pt x="5236" y="375"/>
                  </a:cubicBezTo>
                  <a:cubicBezTo>
                    <a:pt x="4274" y="330"/>
                    <a:pt x="3318" y="214"/>
                    <a:pt x="2358" y="135"/>
                  </a:cubicBezTo>
                  <a:cubicBezTo>
                    <a:pt x="1574" y="66"/>
                    <a:pt x="786" y="47"/>
                    <a:pt x="0" y="69"/>
                  </a:cubicBezTo>
                  <a:cubicBezTo>
                    <a:pt x="0" y="108"/>
                    <a:pt x="0" y="108"/>
                    <a:pt x="0" y="108"/>
                  </a:cubicBezTo>
                  <a:cubicBezTo>
                    <a:pt x="785" y="93"/>
                    <a:pt x="1571" y="120"/>
                    <a:pt x="2355" y="177"/>
                  </a:cubicBezTo>
                  <a:cubicBezTo>
                    <a:pt x="2835" y="210"/>
                    <a:pt x="3315" y="252"/>
                    <a:pt x="3794" y="289"/>
                  </a:cubicBezTo>
                  <a:cubicBezTo>
                    <a:pt x="4274" y="326"/>
                    <a:pt x="4755" y="359"/>
                    <a:pt x="5235" y="383"/>
                  </a:cubicBezTo>
                  <a:cubicBezTo>
                    <a:pt x="5476" y="394"/>
                    <a:pt x="5716" y="401"/>
                    <a:pt x="5957" y="408"/>
                  </a:cubicBezTo>
                  <a:cubicBezTo>
                    <a:pt x="6198" y="418"/>
                    <a:pt x="6439" y="403"/>
                    <a:pt x="6678" y="379"/>
                  </a:cubicBezTo>
                  <a:cubicBezTo>
                    <a:pt x="7157" y="327"/>
                    <a:pt x="7633" y="247"/>
                    <a:pt x="8105" y="155"/>
                  </a:cubicBezTo>
                  <a:cubicBezTo>
                    <a:pt x="8284" y="120"/>
                    <a:pt x="8462" y="84"/>
                    <a:pt x="8640" y="46"/>
                  </a:cubicBezTo>
                  <a:cubicBezTo>
                    <a:pt x="8640" y="0"/>
                    <a:pt x="8640" y="0"/>
                    <a:pt x="8640" y="0"/>
                  </a:cubicBezTo>
                  <a:cubicBezTo>
                    <a:pt x="8460" y="41"/>
                    <a:pt x="8279" y="82"/>
                    <a:pt x="8098"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57" name="Freeform 2700"/>
            <p:cNvSpPr>
              <a:spLocks/>
            </p:cNvSpPr>
            <p:nvPr/>
          </p:nvSpPr>
          <p:spPr bwMode="auto">
            <a:xfrm>
              <a:off x="0" y="3022"/>
              <a:ext cx="5757" cy="418"/>
            </a:xfrm>
            <a:custGeom>
              <a:avLst/>
              <a:gdLst>
                <a:gd name="T0" fmla="*/ 7992 w 8640"/>
                <a:gd name="T1" fmla="*/ 278 h 628"/>
                <a:gd name="T2" fmla="*/ 6571 w 8640"/>
                <a:gd name="T3" fmla="*/ 558 h 628"/>
                <a:gd name="T4" fmla="*/ 5124 w 8640"/>
                <a:gd name="T5" fmla="*/ 563 h 628"/>
                <a:gd name="T6" fmla="*/ 2248 w 8640"/>
                <a:gd name="T7" fmla="*/ 189 h 628"/>
                <a:gd name="T8" fmla="*/ 804 w 8640"/>
                <a:gd name="T9" fmla="*/ 33 h 628"/>
                <a:gd name="T10" fmla="*/ 0 w 8640"/>
                <a:gd name="T11" fmla="*/ 0 h 628"/>
                <a:gd name="T12" fmla="*/ 0 w 8640"/>
                <a:gd name="T13" fmla="*/ 41 h 628"/>
                <a:gd name="T14" fmla="*/ 2242 w 8640"/>
                <a:gd name="T15" fmla="*/ 231 h 628"/>
                <a:gd name="T16" fmla="*/ 3679 w 8640"/>
                <a:gd name="T17" fmla="*/ 426 h 628"/>
                <a:gd name="T18" fmla="*/ 5123 w 8640"/>
                <a:gd name="T19" fmla="*/ 570 h 628"/>
                <a:gd name="T20" fmla="*/ 5848 w 8640"/>
                <a:gd name="T21" fmla="*/ 603 h 628"/>
                <a:gd name="T22" fmla="*/ 6572 w 8640"/>
                <a:gd name="T23" fmla="*/ 570 h 628"/>
                <a:gd name="T24" fmla="*/ 8000 w 8640"/>
                <a:gd name="T25" fmla="*/ 313 h 628"/>
                <a:gd name="T26" fmla="*/ 8640 w 8640"/>
                <a:gd name="T27" fmla="*/ 161 h 628"/>
                <a:gd name="T28" fmla="*/ 8640 w 8640"/>
                <a:gd name="T29" fmla="*/ 113 h 628"/>
                <a:gd name="T30" fmla="*/ 7992 w 8640"/>
                <a:gd name="T31" fmla="*/ 278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628">
                  <a:moveTo>
                    <a:pt x="7992" y="278"/>
                  </a:moveTo>
                  <a:cubicBezTo>
                    <a:pt x="7522" y="391"/>
                    <a:pt x="7050" y="497"/>
                    <a:pt x="6571" y="558"/>
                  </a:cubicBezTo>
                  <a:cubicBezTo>
                    <a:pt x="6091" y="628"/>
                    <a:pt x="5605" y="592"/>
                    <a:pt x="5124" y="563"/>
                  </a:cubicBezTo>
                  <a:cubicBezTo>
                    <a:pt x="4158" y="502"/>
                    <a:pt x="3205" y="328"/>
                    <a:pt x="2248" y="189"/>
                  </a:cubicBezTo>
                  <a:cubicBezTo>
                    <a:pt x="1769" y="123"/>
                    <a:pt x="1288" y="64"/>
                    <a:pt x="804" y="33"/>
                  </a:cubicBezTo>
                  <a:cubicBezTo>
                    <a:pt x="537" y="16"/>
                    <a:pt x="268" y="5"/>
                    <a:pt x="0" y="0"/>
                  </a:cubicBezTo>
                  <a:cubicBezTo>
                    <a:pt x="0" y="41"/>
                    <a:pt x="0" y="41"/>
                    <a:pt x="0" y="41"/>
                  </a:cubicBezTo>
                  <a:cubicBezTo>
                    <a:pt x="750" y="60"/>
                    <a:pt x="1498" y="130"/>
                    <a:pt x="2242" y="231"/>
                  </a:cubicBezTo>
                  <a:cubicBezTo>
                    <a:pt x="3679" y="426"/>
                    <a:pt x="3679" y="426"/>
                    <a:pt x="3679" y="426"/>
                  </a:cubicBezTo>
                  <a:cubicBezTo>
                    <a:pt x="4159" y="488"/>
                    <a:pt x="4640" y="538"/>
                    <a:pt x="5123" y="570"/>
                  </a:cubicBezTo>
                  <a:cubicBezTo>
                    <a:pt x="5364" y="587"/>
                    <a:pt x="5606" y="596"/>
                    <a:pt x="5848" y="603"/>
                  </a:cubicBezTo>
                  <a:cubicBezTo>
                    <a:pt x="6089" y="615"/>
                    <a:pt x="6332" y="599"/>
                    <a:pt x="6572" y="570"/>
                  </a:cubicBezTo>
                  <a:cubicBezTo>
                    <a:pt x="7052" y="511"/>
                    <a:pt x="7528" y="418"/>
                    <a:pt x="8000" y="313"/>
                  </a:cubicBezTo>
                  <a:cubicBezTo>
                    <a:pt x="8214" y="264"/>
                    <a:pt x="8427" y="213"/>
                    <a:pt x="8640" y="161"/>
                  </a:cubicBezTo>
                  <a:cubicBezTo>
                    <a:pt x="8640" y="113"/>
                    <a:pt x="8640" y="113"/>
                    <a:pt x="8640" y="113"/>
                  </a:cubicBezTo>
                  <a:cubicBezTo>
                    <a:pt x="8425" y="170"/>
                    <a:pt x="8209" y="225"/>
                    <a:pt x="7992" y="2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58" name="Freeform 2701"/>
            <p:cNvSpPr>
              <a:spLocks/>
            </p:cNvSpPr>
            <p:nvPr/>
          </p:nvSpPr>
          <p:spPr bwMode="auto">
            <a:xfrm>
              <a:off x="0" y="3005"/>
              <a:ext cx="5757" cy="582"/>
            </a:xfrm>
            <a:custGeom>
              <a:avLst/>
              <a:gdLst>
                <a:gd name="T0" fmla="*/ 7882 w 8640"/>
                <a:gd name="T1" fmla="*/ 499 h 873"/>
                <a:gd name="T2" fmla="*/ 6459 w 8640"/>
                <a:gd name="T3" fmla="*/ 812 h 873"/>
                <a:gd name="T4" fmla="*/ 5733 w 8640"/>
                <a:gd name="T5" fmla="*/ 853 h 873"/>
                <a:gd name="T6" fmla="*/ 5005 w 8640"/>
                <a:gd name="T7" fmla="*/ 810 h 873"/>
                <a:gd name="T8" fmla="*/ 2136 w 8640"/>
                <a:gd name="T9" fmla="*/ 299 h 873"/>
                <a:gd name="T10" fmla="*/ 695 w 8640"/>
                <a:gd name="T11" fmla="*/ 61 h 873"/>
                <a:gd name="T12" fmla="*/ 0 w 8640"/>
                <a:gd name="T13" fmla="*/ 0 h 873"/>
                <a:gd name="T14" fmla="*/ 0 w 8640"/>
                <a:gd name="T15" fmla="*/ 41 h 873"/>
                <a:gd name="T16" fmla="*/ 2127 w 8640"/>
                <a:gd name="T17" fmla="*/ 340 h 873"/>
                <a:gd name="T18" fmla="*/ 3559 w 8640"/>
                <a:gd name="T19" fmla="*/ 619 h 873"/>
                <a:gd name="T20" fmla="*/ 5004 w 8640"/>
                <a:gd name="T21" fmla="*/ 818 h 873"/>
                <a:gd name="T22" fmla="*/ 5733 w 8640"/>
                <a:gd name="T23" fmla="*/ 860 h 873"/>
                <a:gd name="T24" fmla="*/ 6461 w 8640"/>
                <a:gd name="T25" fmla="*/ 824 h 873"/>
                <a:gd name="T26" fmla="*/ 7891 w 8640"/>
                <a:gd name="T27" fmla="*/ 532 h 873"/>
                <a:gd name="T28" fmla="*/ 8640 w 8640"/>
                <a:gd name="T29" fmla="*/ 330 h 873"/>
                <a:gd name="T30" fmla="*/ 8640 w 8640"/>
                <a:gd name="T31" fmla="*/ 280 h 873"/>
                <a:gd name="T32" fmla="*/ 7882 w 8640"/>
                <a:gd name="T33" fmla="*/ 499 h 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873">
                  <a:moveTo>
                    <a:pt x="7882" y="499"/>
                  </a:moveTo>
                  <a:cubicBezTo>
                    <a:pt x="7413" y="624"/>
                    <a:pt x="6941" y="744"/>
                    <a:pt x="6459" y="812"/>
                  </a:cubicBezTo>
                  <a:cubicBezTo>
                    <a:pt x="6219" y="847"/>
                    <a:pt x="5976" y="864"/>
                    <a:pt x="5733" y="853"/>
                  </a:cubicBezTo>
                  <a:cubicBezTo>
                    <a:pt x="5490" y="848"/>
                    <a:pt x="5247" y="832"/>
                    <a:pt x="5005" y="810"/>
                  </a:cubicBezTo>
                  <a:cubicBezTo>
                    <a:pt x="4035" y="729"/>
                    <a:pt x="3088" y="496"/>
                    <a:pt x="2136" y="299"/>
                  </a:cubicBezTo>
                  <a:cubicBezTo>
                    <a:pt x="1659" y="203"/>
                    <a:pt x="1179" y="116"/>
                    <a:pt x="695" y="61"/>
                  </a:cubicBezTo>
                  <a:cubicBezTo>
                    <a:pt x="464" y="35"/>
                    <a:pt x="232" y="14"/>
                    <a:pt x="0" y="0"/>
                  </a:cubicBezTo>
                  <a:cubicBezTo>
                    <a:pt x="0" y="41"/>
                    <a:pt x="0" y="41"/>
                    <a:pt x="0" y="41"/>
                  </a:cubicBezTo>
                  <a:cubicBezTo>
                    <a:pt x="714" y="93"/>
                    <a:pt x="1424" y="201"/>
                    <a:pt x="2127" y="340"/>
                  </a:cubicBezTo>
                  <a:cubicBezTo>
                    <a:pt x="2604" y="432"/>
                    <a:pt x="3080" y="533"/>
                    <a:pt x="3559" y="619"/>
                  </a:cubicBezTo>
                  <a:cubicBezTo>
                    <a:pt x="4038" y="705"/>
                    <a:pt x="4520" y="775"/>
                    <a:pt x="5004" y="818"/>
                  </a:cubicBezTo>
                  <a:cubicBezTo>
                    <a:pt x="5247" y="839"/>
                    <a:pt x="5490" y="851"/>
                    <a:pt x="5733" y="860"/>
                  </a:cubicBezTo>
                  <a:cubicBezTo>
                    <a:pt x="5976" y="873"/>
                    <a:pt x="6220" y="857"/>
                    <a:pt x="6461" y="824"/>
                  </a:cubicBezTo>
                  <a:cubicBezTo>
                    <a:pt x="6943" y="757"/>
                    <a:pt x="7419" y="651"/>
                    <a:pt x="7891" y="532"/>
                  </a:cubicBezTo>
                  <a:cubicBezTo>
                    <a:pt x="8141" y="468"/>
                    <a:pt x="8391" y="401"/>
                    <a:pt x="8640" y="330"/>
                  </a:cubicBezTo>
                  <a:cubicBezTo>
                    <a:pt x="8640" y="280"/>
                    <a:pt x="8640" y="280"/>
                    <a:pt x="8640" y="280"/>
                  </a:cubicBezTo>
                  <a:cubicBezTo>
                    <a:pt x="8388" y="356"/>
                    <a:pt x="8135" y="429"/>
                    <a:pt x="7882" y="4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59" name="Freeform 2702"/>
            <p:cNvSpPr>
              <a:spLocks/>
            </p:cNvSpPr>
            <p:nvPr/>
          </p:nvSpPr>
          <p:spPr bwMode="auto">
            <a:xfrm>
              <a:off x="0" y="2993"/>
              <a:ext cx="5757" cy="744"/>
            </a:xfrm>
            <a:custGeom>
              <a:avLst/>
              <a:gdLst>
                <a:gd name="T0" fmla="*/ 7768 w 8640"/>
                <a:gd name="T1" fmla="*/ 715 h 1118"/>
                <a:gd name="T2" fmla="*/ 6343 w 8640"/>
                <a:gd name="T3" fmla="*/ 1061 h 1118"/>
                <a:gd name="T4" fmla="*/ 5979 w 8640"/>
                <a:gd name="T5" fmla="*/ 1102 h 1118"/>
                <a:gd name="T6" fmla="*/ 5613 w 8640"/>
                <a:gd name="T7" fmla="*/ 1103 h 1118"/>
                <a:gd name="T8" fmla="*/ 4881 w 8640"/>
                <a:gd name="T9" fmla="*/ 1049 h 1118"/>
                <a:gd name="T10" fmla="*/ 3439 w 8640"/>
                <a:gd name="T11" fmla="*/ 779 h 1118"/>
                <a:gd name="T12" fmla="*/ 2022 w 8640"/>
                <a:gd name="T13" fmla="*/ 397 h 1118"/>
                <a:gd name="T14" fmla="*/ 587 w 8640"/>
                <a:gd name="T15" fmla="*/ 81 h 1118"/>
                <a:gd name="T16" fmla="*/ 0 w 8640"/>
                <a:gd name="T17" fmla="*/ 0 h 1118"/>
                <a:gd name="T18" fmla="*/ 0 w 8640"/>
                <a:gd name="T19" fmla="*/ 43 h 1118"/>
                <a:gd name="T20" fmla="*/ 2011 w 8640"/>
                <a:gd name="T21" fmla="*/ 438 h 1118"/>
                <a:gd name="T22" fmla="*/ 3434 w 8640"/>
                <a:gd name="T23" fmla="*/ 800 h 1118"/>
                <a:gd name="T24" fmla="*/ 4880 w 8640"/>
                <a:gd name="T25" fmla="*/ 1056 h 1118"/>
                <a:gd name="T26" fmla="*/ 5612 w 8640"/>
                <a:gd name="T27" fmla="*/ 1109 h 1118"/>
                <a:gd name="T28" fmla="*/ 5980 w 8640"/>
                <a:gd name="T29" fmla="*/ 1111 h 1118"/>
                <a:gd name="T30" fmla="*/ 6345 w 8640"/>
                <a:gd name="T31" fmla="*/ 1073 h 1118"/>
                <a:gd name="T32" fmla="*/ 7777 w 8640"/>
                <a:gd name="T33" fmla="*/ 748 h 1118"/>
                <a:gd name="T34" fmla="*/ 8640 w 8640"/>
                <a:gd name="T35" fmla="*/ 487 h 1118"/>
                <a:gd name="T36" fmla="*/ 8640 w 8640"/>
                <a:gd name="T37" fmla="*/ 435 h 1118"/>
                <a:gd name="T38" fmla="*/ 7768 w 8640"/>
                <a:gd name="T39" fmla="*/ 715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1118">
                  <a:moveTo>
                    <a:pt x="7768" y="715"/>
                  </a:moveTo>
                  <a:cubicBezTo>
                    <a:pt x="7299" y="854"/>
                    <a:pt x="6827" y="986"/>
                    <a:pt x="6343" y="1061"/>
                  </a:cubicBezTo>
                  <a:cubicBezTo>
                    <a:pt x="6223" y="1080"/>
                    <a:pt x="6101" y="1094"/>
                    <a:pt x="5979" y="1102"/>
                  </a:cubicBezTo>
                  <a:cubicBezTo>
                    <a:pt x="5857" y="1110"/>
                    <a:pt x="5735" y="1107"/>
                    <a:pt x="5613" y="1103"/>
                  </a:cubicBezTo>
                  <a:cubicBezTo>
                    <a:pt x="5368" y="1096"/>
                    <a:pt x="5124" y="1076"/>
                    <a:pt x="4881" y="1049"/>
                  </a:cubicBezTo>
                  <a:cubicBezTo>
                    <a:pt x="4394" y="995"/>
                    <a:pt x="3914" y="899"/>
                    <a:pt x="3439" y="779"/>
                  </a:cubicBezTo>
                  <a:cubicBezTo>
                    <a:pt x="2965" y="661"/>
                    <a:pt x="2495" y="523"/>
                    <a:pt x="2022" y="397"/>
                  </a:cubicBezTo>
                  <a:cubicBezTo>
                    <a:pt x="1548" y="273"/>
                    <a:pt x="1071" y="158"/>
                    <a:pt x="587" y="81"/>
                  </a:cubicBezTo>
                  <a:cubicBezTo>
                    <a:pt x="392" y="49"/>
                    <a:pt x="196" y="22"/>
                    <a:pt x="0" y="0"/>
                  </a:cubicBezTo>
                  <a:cubicBezTo>
                    <a:pt x="0" y="43"/>
                    <a:pt x="0" y="43"/>
                    <a:pt x="0" y="43"/>
                  </a:cubicBezTo>
                  <a:cubicBezTo>
                    <a:pt x="678" y="125"/>
                    <a:pt x="1350" y="265"/>
                    <a:pt x="2011" y="438"/>
                  </a:cubicBezTo>
                  <a:cubicBezTo>
                    <a:pt x="2485" y="558"/>
                    <a:pt x="2958" y="689"/>
                    <a:pt x="3434" y="800"/>
                  </a:cubicBezTo>
                  <a:cubicBezTo>
                    <a:pt x="3911" y="912"/>
                    <a:pt x="4393" y="1003"/>
                    <a:pt x="4880" y="1056"/>
                  </a:cubicBezTo>
                  <a:cubicBezTo>
                    <a:pt x="5123" y="1084"/>
                    <a:pt x="5368" y="1100"/>
                    <a:pt x="5612" y="1109"/>
                  </a:cubicBezTo>
                  <a:cubicBezTo>
                    <a:pt x="5735" y="1114"/>
                    <a:pt x="5857" y="1118"/>
                    <a:pt x="5980" y="1111"/>
                  </a:cubicBezTo>
                  <a:cubicBezTo>
                    <a:pt x="6102" y="1104"/>
                    <a:pt x="6224" y="1091"/>
                    <a:pt x="6345" y="1073"/>
                  </a:cubicBezTo>
                  <a:cubicBezTo>
                    <a:pt x="6830" y="1000"/>
                    <a:pt x="7306" y="881"/>
                    <a:pt x="7777" y="748"/>
                  </a:cubicBezTo>
                  <a:cubicBezTo>
                    <a:pt x="8066" y="666"/>
                    <a:pt x="8354" y="578"/>
                    <a:pt x="8640" y="487"/>
                  </a:cubicBezTo>
                  <a:cubicBezTo>
                    <a:pt x="8640" y="435"/>
                    <a:pt x="8640" y="435"/>
                    <a:pt x="8640" y="435"/>
                  </a:cubicBezTo>
                  <a:cubicBezTo>
                    <a:pt x="8350" y="532"/>
                    <a:pt x="8060" y="626"/>
                    <a:pt x="7768" y="7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60" name="Freeform 2703"/>
            <p:cNvSpPr>
              <a:spLocks/>
            </p:cNvSpPr>
            <p:nvPr/>
          </p:nvSpPr>
          <p:spPr bwMode="auto">
            <a:xfrm>
              <a:off x="0" y="2986"/>
              <a:ext cx="5757" cy="906"/>
            </a:xfrm>
            <a:custGeom>
              <a:avLst/>
              <a:gdLst>
                <a:gd name="T0" fmla="*/ 7650 w 8640"/>
                <a:gd name="T1" fmla="*/ 924 h 1361"/>
                <a:gd name="T2" fmla="*/ 6943 w 8640"/>
                <a:gd name="T3" fmla="*/ 1140 h 1361"/>
                <a:gd name="T4" fmla="*/ 6223 w 8640"/>
                <a:gd name="T5" fmla="*/ 1303 h 1361"/>
                <a:gd name="T6" fmla="*/ 5856 w 8640"/>
                <a:gd name="T7" fmla="*/ 1345 h 1361"/>
                <a:gd name="T8" fmla="*/ 5487 w 8640"/>
                <a:gd name="T9" fmla="*/ 1343 h 1361"/>
                <a:gd name="T10" fmla="*/ 4751 w 8640"/>
                <a:gd name="T11" fmla="*/ 1276 h 1361"/>
                <a:gd name="T12" fmla="*/ 3312 w 8640"/>
                <a:gd name="T13" fmla="*/ 945 h 1361"/>
                <a:gd name="T14" fmla="*/ 1908 w 8640"/>
                <a:gd name="T15" fmla="*/ 481 h 1361"/>
                <a:gd name="T16" fmla="*/ 480 w 8640"/>
                <a:gd name="T17" fmla="*/ 88 h 1361"/>
                <a:gd name="T18" fmla="*/ 0 w 8640"/>
                <a:gd name="T19" fmla="*/ 0 h 1361"/>
                <a:gd name="T20" fmla="*/ 0 w 8640"/>
                <a:gd name="T21" fmla="*/ 43 h 1361"/>
                <a:gd name="T22" fmla="*/ 470 w 8640"/>
                <a:gd name="T23" fmla="*/ 134 h 1361"/>
                <a:gd name="T24" fmla="*/ 1895 w 8640"/>
                <a:gd name="T25" fmla="*/ 521 h 1361"/>
                <a:gd name="T26" fmla="*/ 3306 w 8640"/>
                <a:gd name="T27" fmla="*/ 966 h 1361"/>
                <a:gd name="T28" fmla="*/ 4750 w 8640"/>
                <a:gd name="T29" fmla="*/ 1284 h 1361"/>
                <a:gd name="T30" fmla="*/ 5487 w 8640"/>
                <a:gd name="T31" fmla="*/ 1350 h 1361"/>
                <a:gd name="T32" fmla="*/ 5857 w 8640"/>
                <a:gd name="T33" fmla="*/ 1354 h 1361"/>
                <a:gd name="T34" fmla="*/ 6225 w 8640"/>
                <a:gd name="T35" fmla="*/ 1315 h 1361"/>
                <a:gd name="T36" fmla="*/ 7661 w 8640"/>
                <a:gd name="T37" fmla="*/ 957 h 1361"/>
                <a:gd name="T38" fmla="*/ 8640 w 8640"/>
                <a:gd name="T39" fmla="*/ 630 h 1361"/>
                <a:gd name="T40" fmla="*/ 8640 w 8640"/>
                <a:gd name="T41" fmla="*/ 573 h 1361"/>
                <a:gd name="T42" fmla="*/ 7650 w 8640"/>
                <a:gd name="T43" fmla="*/ 924 h 1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40" h="1361">
                  <a:moveTo>
                    <a:pt x="7650" y="924"/>
                  </a:moveTo>
                  <a:cubicBezTo>
                    <a:pt x="7416" y="1001"/>
                    <a:pt x="7181" y="1075"/>
                    <a:pt x="6943" y="1140"/>
                  </a:cubicBezTo>
                  <a:cubicBezTo>
                    <a:pt x="6706" y="1206"/>
                    <a:pt x="6466" y="1263"/>
                    <a:pt x="6223" y="1303"/>
                  </a:cubicBezTo>
                  <a:cubicBezTo>
                    <a:pt x="6102" y="1323"/>
                    <a:pt x="5979" y="1338"/>
                    <a:pt x="5856" y="1345"/>
                  </a:cubicBezTo>
                  <a:cubicBezTo>
                    <a:pt x="5734" y="1353"/>
                    <a:pt x="5610" y="1347"/>
                    <a:pt x="5487" y="1343"/>
                  </a:cubicBezTo>
                  <a:cubicBezTo>
                    <a:pt x="5241" y="1334"/>
                    <a:pt x="4995" y="1310"/>
                    <a:pt x="4751" y="1276"/>
                  </a:cubicBezTo>
                  <a:cubicBezTo>
                    <a:pt x="4263" y="1209"/>
                    <a:pt x="3783" y="1090"/>
                    <a:pt x="3312" y="945"/>
                  </a:cubicBezTo>
                  <a:cubicBezTo>
                    <a:pt x="2841" y="801"/>
                    <a:pt x="2377" y="634"/>
                    <a:pt x="1908" y="481"/>
                  </a:cubicBezTo>
                  <a:cubicBezTo>
                    <a:pt x="1438" y="329"/>
                    <a:pt x="964" y="188"/>
                    <a:pt x="480" y="88"/>
                  </a:cubicBezTo>
                  <a:cubicBezTo>
                    <a:pt x="321" y="55"/>
                    <a:pt x="161" y="25"/>
                    <a:pt x="0" y="0"/>
                  </a:cubicBezTo>
                  <a:cubicBezTo>
                    <a:pt x="0" y="43"/>
                    <a:pt x="0" y="43"/>
                    <a:pt x="0" y="43"/>
                  </a:cubicBezTo>
                  <a:cubicBezTo>
                    <a:pt x="157" y="70"/>
                    <a:pt x="314" y="100"/>
                    <a:pt x="470" y="134"/>
                  </a:cubicBezTo>
                  <a:cubicBezTo>
                    <a:pt x="951" y="237"/>
                    <a:pt x="1426" y="370"/>
                    <a:pt x="1895" y="521"/>
                  </a:cubicBezTo>
                  <a:cubicBezTo>
                    <a:pt x="2365" y="668"/>
                    <a:pt x="2832" y="828"/>
                    <a:pt x="3306" y="966"/>
                  </a:cubicBezTo>
                  <a:cubicBezTo>
                    <a:pt x="3780" y="1103"/>
                    <a:pt x="4261" y="1216"/>
                    <a:pt x="4750" y="1284"/>
                  </a:cubicBezTo>
                  <a:cubicBezTo>
                    <a:pt x="4994" y="1317"/>
                    <a:pt x="5240" y="1338"/>
                    <a:pt x="5487" y="1350"/>
                  </a:cubicBezTo>
                  <a:cubicBezTo>
                    <a:pt x="5610" y="1354"/>
                    <a:pt x="5733" y="1361"/>
                    <a:pt x="5857" y="1354"/>
                  </a:cubicBezTo>
                  <a:cubicBezTo>
                    <a:pt x="5980" y="1348"/>
                    <a:pt x="6103" y="1334"/>
                    <a:pt x="6225" y="1315"/>
                  </a:cubicBezTo>
                  <a:cubicBezTo>
                    <a:pt x="6712" y="1236"/>
                    <a:pt x="7189" y="1103"/>
                    <a:pt x="7661" y="957"/>
                  </a:cubicBezTo>
                  <a:cubicBezTo>
                    <a:pt x="7989" y="854"/>
                    <a:pt x="8316" y="745"/>
                    <a:pt x="8640" y="630"/>
                  </a:cubicBezTo>
                  <a:cubicBezTo>
                    <a:pt x="8640" y="573"/>
                    <a:pt x="8640" y="573"/>
                    <a:pt x="8640" y="573"/>
                  </a:cubicBezTo>
                  <a:cubicBezTo>
                    <a:pt x="8312" y="695"/>
                    <a:pt x="7982" y="813"/>
                    <a:pt x="7650" y="9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61" name="Freeform 2704"/>
            <p:cNvSpPr>
              <a:spLocks/>
            </p:cNvSpPr>
            <p:nvPr/>
          </p:nvSpPr>
          <p:spPr bwMode="auto">
            <a:xfrm>
              <a:off x="0" y="2983"/>
              <a:ext cx="5757" cy="1063"/>
            </a:xfrm>
            <a:custGeom>
              <a:avLst/>
              <a:gdLst>
                <a:gd name="T0" fmla="*/ 7529 w 8640"/>
                <a:gd name="T1" fmla="*/ 1130 h 1596"/>
                <a:gd name="T2" fmla="*/ 6822 w 8640"/>
                <a:gd name="T3" fmla="*/ 1365 h 1596"/>
                <a:gd name="T4" fmla="*/ 6099 w 8640"/>
                <a:gd name="T5" fmla="*/ 1541 h 1596"/>
                <a:gd name="T6" fmla="*/ 5729 w 8640"/>
                <a:gd name="T7" fmla="*/ 1583 h 1596"/>
                <a:gd name="T8" fmla="*/ 5357 w 8640"/>
                <a:gd name="T9" fmla="*/ 1577 h 1596"/>
                <a:gd name="T10" fmla="*/ 4616 w 8640"/>
                <a:gd name="T11" fmla="*/ 1494 h 1596"/>
                <a:gd name="T12" fmla="*/ 3182 w 8640"/>
                <a:gd name="T13" fmla="*/ 1098 h 1596"/>
                <a:gd name="T14" fmla="*/ 1794 w 8640"/>
                <a:gd name="T15" fmla="*/ 553 h 1596"/>
                <a:gd name="T16" fmla="*/ 375 w 8640"/>
                <a:gd name="T17" fmla="*/ 87 h 1596"/>
                <a:gd name="T18" fmla="*/ 0 w 8640"/>
                <a:gd name="T19" fmla="*/ 0 h 1596"/>
                <a:gd name="T20" fmla="*/ 0 w 8640"/>
                <a:gd name="T21" fmla="*/ 45 h 1596"/>
                <a:gd name="T22" fmla="*/ 363 w 8640"/>
                <a:gd name="T23" fmla="*/ 132 h 1596"/>
                <a:gd name="T24" fmla="*/ 1779 w 8640"/>
                <a:gd name="T25" fmla="*/ 592 h 1596"/>
                <a:gd name="T26" fmla="*/ 3175 w 8640"/>
                <a:gd name="T27" fmla="*/ 1118 h 1596"/>
                <a:gd name="T28" fmla="*/ 4615 w 8640"/>
                <a:gd name="T29" fmla="*/ 1501 h 1596"/>
                <a:gd name="T30" fmla="*/ 5356 w 8640"/>
                <a:gd name="T31" fmla="*/ 1583 h 1596"/>
                <a:gd name="T32" fmla="*/ 5729 w 8640"/>
                <a:gd name="T33" fmla="*/ 1592 h 1596"/>
                <a:gd name="T34" fmla="*/ 6101 w 8640"/>
                <a:gd name="T35" fmla="*/ 1553 h 1596"/>
                <a:gd name="T36" fmla="*/ 7540 w 8640"/>
                <a:gd name="T37" fmla="*/ 1163 h 1596"/>
                <a:gd name="T38" fmla="*/ 8640 w 8640"/>
                <a:gd name="T39" fmla="*/ 758 h 1596"/>
                <a:gd name="T40" fmla="*/ 8640 w 8640"/>
                <a:gd name="T41" fmla="*/ 699 h 1596"/>
                <a:gd name="T42" fmla="*/ 7529 w 8640"/>
                <a:gd name="T43" fmla="*/ 1130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40" h="1596">
                  <a:moveTo>
                    <a:pt x="7529" y="1130"/>
                  </a:moveTo>
                  <a:cubicBezTo>
                    <a:pt x="7295" y="1214"/>
                    <a:pt x="7060" y="1294"/>
                    <a:pt x="6822" y="1365"/>
                  </a:cubicBezTo>
                  <a:cubicBezTo>
                    <a:pt x="6584" y="1436"/>
                    <a:pt x="6343" y="1499"/>
                    <a:pt x="6099" y="1541"/>
                  </a:cubicBezTo>
                  <a:cubicBezTo>
                    <a:pt x="5976" y="1561"/>
                    <a:pt x="5853" y="1577"/>
                    <a:pt x="5729" y="1583"/>
                  </a:cubicBezTo>
                  <a:cubicBezTo>
                    <a:pt x="5605" y="1588"/>
                    <a:pt x="5481" y="1582"/>
                    <a:pt x="5357" y="1577"/>
                  </a:cubicBezTo>
                  <a:cubicBezTo>
                    <a:pt x="5108" y="1565"/>
                    <a:pt x="4861" y="1535"/>
                    <a:pt x="4616" y="1494"/>
                  </a:cubicBezTo>
                  <a:cubicBezTo>
                    <a:pt x="4126" y="1411"/>
                    <a:pt x="3648" y="1269"/>
                    <a:pt x="3182" y="1098"/>
                  </a:cubicBezTo>
                  <a:cubicBezTo>
                    <a:pt x="2715" y="928"/>
                    <a:pt x="2258" y="732"/>
                    <a:pt x="1794" y="553"/>
                  </a:cubicBezTo>
                  <a:cubicBezTo>
                    <a:pt x="1329" y="375"/>
                    <a:pt x="858" y="209"/>
                    <a:pt x="375" y="87"/>
                  </a:cubicBezTo>
                  <a:cubicBezTo>
                    <a:pt x="251" y="56"/>
                    <a:pt x="126" y="27"/>
                    <a:pt x="0" y="0"/>
                  </a:cubicBezTo>
                  <a:cubicBezTo>
                    <a:pt x="0" y="45"/>
                    <a:pt x="0" y="45"/>
                    <a:pt x="0" y="45"/>
                  </a:cubicBezTo>
                  <a:cubicBezTo>
                    <a:pt x="122" y="72"/>
                    <a:pt x="243" y="101"/>
                    <a:pt x="363" y="132"/>
                  </a:cubicBezTo>
                  <a:cubicBezTo>
                    <a:pt x="843" y="258"/>
                    <a:pt x="1314" y="415"/>
                    <a:pt x="1779" y="592"/>
                  </a:cubicBezTo>
                  <a:cubicBezTo>
                    <a:pt x="2244" y="766"/>
                    <a:pt x="2705" y="954"/>
                    <a:pt x="3175" y="1118"/>
                  </a:cubicBezTo>
                  <a:cubicBezTo>
                    <a:pt x="3644" y="1282"/>
                    <a:pt x="4124" y="1419"/>
                    <a:pt x="4615" y="1501"/>
                  </a:cubicBezTo>
                  <a:cubicBezTo>
                    <a:pt x="4860" y="1542"/>
                    <a:pt x="5108" y="1568"/>
                    <a:pt x="5356" y="1583"/>
                  </a:cubicBezTo>
                  <a:cubicBezTo>
                    <a:pt x="5480" y="1589"/>
                    <a:pt x="5605" y="1596"/>
                    <a:pt x="5729" y="1592"/>
                  </a:cubicBezTo>
                  <a:cubicBezTo>
                    <a:pt x="5854" y="1587"/>
                    <a:pt x="5978" y="1572"/>
                    <a:pt x="6101" y="1553"/>
                  </a:cubicBezTo>
                  <a:cubicBezTo>
                    <a:pt x="6592" y="1468"/>
                    <a:pt x="7069" y="1322"/>
                    <a:pt x="7540" y="1163"/>
                  </a:cubicBezTo>
                  <a:cubicBezTo>
                    <a:pt x="7910" y="1037"/>
                    <a:pt x="8277" y="901"/>
                    <a:pt x="8640" y="758"/>
                  </a:cubicBezTo>
                  <a:cubicBezTo>
                    <a:pt x="8640" y="699"/>
                    <a:pt x="8640" y="699"/>
                    <a:pt x="8640" y="699"/>
                  </a:cubicBezTo>
                  <a:cubicBezTo>
                    <a:pt x="8272" y="849"/>
                    <a:pt x="7902" y="994"/>
                    <a:pt x="7529" y="1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62" name="Freeform 2705"/>
            <p:cNvSpPr>
              <a:spLocks/>
            </p:cNvSpPr>
            <p:nvPr/>
          </p:nvSpPr>
          <p:spPr bwMode="auto">
            <a:xfrm>
              <a:off x="0" y="2986"/>
              <a:ext cx="5757" cy="1213"/>
            </a:xfrm>
            <a:custGeom>
              <a:avLst/>
              <a:gdLst>
                <a:gd name="T0" fmla="*/ 7405 w 8640"/>
                <a:gd name="T1" fmla="*/ 1330 h 1821"/>
                <a:gd name="T2" fmla="*/ 6697 w 8640"/>
                <a:gd name="T3" fmla="*/ 1584 h 1821"/>
                <a:gd name="T4" fmla="*/ 5970 w 8640"/>
                <a:gd name="T5" fmla="*/ 1772 h 1821"/>
                <a:gd name="T6" fmla="*/ 5598 w 8640"/>
                <a:gd name="T7" fmla="*/ 1812 h 1821"/>
                <a:gd name="T8" fmla="*/ 5222 w 8640"/>
                <a:gd name="T9" fmla="*/ 1801 h 1821"/>
                <a:gd name="T10" fmla="*/ 4477 w 8640"/>
                <a:gd name="T11" fmla="*/ 1700 h 1821"/>
                <a:gd name="T12" fmla="*/ 3050 w 8640"/>
                <a:gd name="T13" fmla="*/ 1235 h 1821"/>
                <a:gd name="T14" fmla="*/ 1680 w 8640"/>
                <a:gd name="T15" fmla="*/ 612 h 1821"/>
                <a:gd name="T16" fmla="*/ 272 w 8640"/>
                <a:gd name="T17" fmla="*/ 77 h 1821"/>
                <a:gd name="T18" fmla="*/ 0 w 8640"/>
                <a:gd name="T19" fmla="*/ 0 h 1821"/>
                <a:gd name="T20" fmla="*/ 0 w 8640"/>
                <a:gd name="T21" fmla="*/ 47 h 1821"/>
                <a:gd name="T22" fmla="*/ 258 w 8640"/>
                <a:gd name="T23" fmla="*/ 121 h 1821"/>
                <a:gd name="T24" fmla="*/ 1663 w 8640"/>
                <a:gd name="T25" fmla="*/ 650 h 1821"/>
                <a:gd name="T26" fmla="*/ 3042 w 8640"/>
                <a:gd name="T27" fmla="*/ 1255 h 1821"/>
                <a:gd name="T28" fmla="*/ 4476 w 8640"/>
                <a:gd name="T29" fmla="*/ 1707 h 1821"/>
                <a:gd name="T30" fmla="*/ 5221 w 8640"/>
                <a:gd name="T31" fmla="*/ 1807 h 1821"/>
                <a:gd name="T32" fmla="*/ 5598 w 8640"/>
                <a:gd name="T33" fmla="*/ 1821 h 1821"/>
                <a:gd name="T34" fmla="*/ 5972 w 8640"/>
                <a:gd name="T35" fmla="*/ 1784 h 1821"/>
                <a:gd name="T36" fmla="*/ 7417 w 8640"/>
                <a:gd name="T37" fmla="*/ 1363 h 1821"/>
                <a:gd name="T38" fmla="*/ 8640 w 8640"/>
                <a:gd name="T39" fmla="*/ 871 h 1821"/>
                <a:gd name="T40" fmla="*/ 8640 w 8640"/>
                <a:gd name="T41" fmla="*/ 810 h 1821"/>
                <a:gd name="T42" fmla="*/ 7405 w 8640"/>
                <a:gd name="T43" fmla="*/ 1330 h 1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40" h="1821">
                  <a:moveTo>
                    <a:pt x="7405" y="1330"/>
                  </a:moveTo>
                  <a:cubicBezTo>
                    <a:pt x="7171" y="1421"/>
                    <a:pt x="6936" y="1507"/>
                    <a:pt x="6697" y="1584"/>
                  </a:cubicBezTo>
                  <a:cubicBezTo>
                    <a:pt x="6459" y="1661"/>
                    <a:pt x="6217" y="1728"/>
                    <a:pt x="5970" y="1772"/>
                  </a:cubicBezTo>
                  <a:cubicBezTo>
                    <a:pt x="5847" y="1793"/>
                    <a:pt x="5722" y="1809"/>
                    <a:pt x="5598" y="1812"/>
                  </a:cubicBezTo>
                  <a:cubicBezTo>
                    <a:pt x="5472" y="1813"/>
                    <a:pt x="5347" y="1809"/>
                    <a:pt x="5222" y="1801"/>
                  </a:cubicBezTo>
                  <a:cubicBezTo>
                    <a:pt x="4972" y="1786"/>
                    <a:pt x="4723" y="1749"/>
                    <a:pt x="4477" y="1700"/>
                  </a:cubicBezTo>
                  <a:cubicBezTo>
                    <a:pt x="3985" y="1600"/>
                    <a:pt x="3510" y="1432"/>
                    <a:pt x="3050" y="1235"/>
                  </a:cubicBezTo>
                  <a:cubicBezTo>
                    <a:pt x="2588" y="1039"/>
                    <a:pt x="2138" y="817"/>
                    <a:pt x="1680" y="612"/>
                  </a:cubicBezTo>
                  <a:cubicBezTo>
                    <a:pt x="1221" y="409"/>
                    <a:pt x="754" y="219"/>
                    <a:pt x="272" y="77"/>
                  </a:cubicBezTo>
                  <a:cubicBezTo>
                    <a:pt x="181" y="50"/>
                    <a:pt x="91" y="24"/>
                    <a:pt x="0" y="0"/>
                  </a:cubicBezTo>
                  <a:cubicBezTo>
                    <a:pt x="0" y="47"/>
                    <a:pt x="0" y="47"/>
                    <a:pt x="0" y="47"/>
                  </a:cubicBezTo>
                  <a:cubicBezTo>
                    <a:pt x="86" y="70"/>
                    <a:pt x="173" y="95"/>
                    <a:pt x="258" y="121"/>
                  </a:cubicBezTo>
                  <a:cubicBezTo>
                    <a:pt x="737" y="267"/>
                    <a:pt x="1204" y="449"/>
                    <a:pt x="1663" y="650"/>
                  </a:cubicBezTo>
                  <a:cubicBezTo>
                    <a:pt x="2123" y="850"/>
                    <a:pt x="2577" y="1064"/>
                    <a:pt x="3042" y="1255"/>
                  </a:cubicBezTo>
                  <a:cubicBezTo>
                    <a:pt x="3506" y="1445"/>
                    <a:pt x="3983" y="1607"/>
                    <a:pt x="4476" y="1707"/>
                  </a:cubicBezTo>
                  <a:cubicBezTo>
                    <a:pt x="4722" y="1757"/>
                    <a:pt x="4971" y="1789"/>
                    <a:pt x="5221" y="1807"/>
                  </a:cubicBezTo>
                  <a:cubicBezTo>
                    <a:pt x="5347" y="1816"/>
                    <a:pt x="5472" y="1821"/>
                    <a:pt x="5598" y="1821"/>
                  </a:cubicBezTo>
                  <a:cubicBezTo>
                    <a:pt x="5723" y="1819"/>
                    <a:pt x="5849" y="1805"/>
                    <a:pt x="5972" y="1784"/>
                  </a:cubicBezTo>
                  <a:cubicBezTo>
                    <a:pt x="6468" y="1695"/>
                    <a:pt x="6946" y="1535"/>
                    <a:pt x="7417" y="1363"/>
                  </a:cubicBezTo>
                  <a:cubicBezTo>
                    <a:pt x="7829" y="1210"/>
                    <a:pt x="8237" y="1046"/>
                    <a:pt x="8640" y="871"/>
                  </a:cubicBezTo>
                  <a:cubicBezTo>
                    <a:pt x="8640" y="810"/>
                    <a:pt x="8640" y="810"/>
                    <a:pt x="8640" y="810"/>
                  </a:cubicBezTo>
                  <a:cubicBezTo>
                    <a:pt x="8232" y="992"/>
                    <a:pt x="7821" y="1167"/>
                    <a:pt x="7405" y="13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63" name="Freeform 2706"/>
            <p:cNvSpPr>
              <a:spLocks/>
            </p:cNvSpPr>
            <p:nvPr/>
          </p:nvSpPr>
          <p:spPr bwMode="auto">
            <a:xfrm>
              <a:off x="3925" y="3597"/>
              <a:ext cx="1832" cy="720"/>
            </a:xfrm>
            <a:custGeom>
              <a:avLst/>
              <a:gdLst>
                <a:gd name="T0" fmla="*/ 1388 w 2749"/>
                <a:gd name="T1" fmla="*/ 621 h 1081"/>
                <a:gd name="T2" fmla="*/ 679 w 2749"/>
                <a:gd name="T3" fmla="*/ 893 h 1081"/>
                <a:gd name="T4" fmla="*/ 0 w 2749"/>
                <a:gd name="T5" fmla="*/ 1081 h 1081"/>
                <a:gd name="T6" fmla="*/ 62 w 2749"/>
                <a:gd name="T7" fmla="*/ 1081 h 1081"/>
                <a:gd name="T8" fmla="*/ 1401 w 2749"/>
                <a:gd name="T9" fmla="*/ 653 h 1081"/>
                <a:gd name="T10" fmla="*/ 2749 w 2749"/>
                <a:gd name="T11" fmla="*/ 64 h 1081"/>
                <a:gd name="T12" fmla="*/ 2749 w 2749"/>
                <a:gd name="T13" fmla="*/ 0 h 1081"/>
                <a:gd name="T14" fmla="*/ 1388 w 2749"/>
                <a:gd name="T15" fmla="*/ 621 h 10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9" h="1081">
                  <a:moveTo>
                    <a:pt x="1388" y="621"/>
                  </a:moveTo>
                  <a:cubicBezTo>
                    <a:pt x="1154" y="718"/>
                    <a:pt x="918" y="811"/>
                    <a:pt x="679" y="893"/>
                  </a:cubicBezTo>
                  <a:cubicBezTo>
                    <a:pt x="457" y="969"/>
                    <a:pt x="230" y="1036"/>
                    <a:pt x="0" y="1081"/>
                  </a:cubicBezTo>
                  <a:cubicBezTo>
                    <a:pt x="62" y="1081"/>
                    <a:pt x="62" y="1081"/>
                    <a:pt x="62" y="1081"/>
                  </a:cubicBezTo>
                  <a:cubicBezTo>
                    <a:pt x="522" y="986"/>
                    <a:pt x="965" y="824"/>
                    <a:pt x="1401" y="653"/>
                  </a:cubicBezTo>
                  <a:cubicBezTo>
                    <a:pt x="1856" y="471"/>
                    <a:pt x="2306" y="273"/>
                    <a:pt x="2749" y="64"/>
                  </a:cubicBezTo>
                  <a:cubicBezTo>
                    <a:pt x="2749" y="0"/>
                    <a:pt x="2749" y="0"/>
                    <a:pt x="2749" y="0"/>
                  </a:cubicBezTo>
                  <a:cubicBezTo>
                    <a:pt x="2300" y="217"/>
                    <a:pt x="1847" y="427"/>
                    <a:pt x="1388" y="6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64" name="Freeform 2707"/>
            <p:cNvSpPr>
              <a:spLocks/>
            </p:cNvSpPr>
            <p:nvPr/>
          </p:nvSpPr>
          <p:spPr bwMode="auto">
            <a:xfrm>
              <a:off x="4363" y="3663"/>
              <a:ext cx="1394" cy="654"/>
            </a:xfrm>
            <a:custGeom>
              <a:avLst/>
              <a:gdLst>
                <a:gd name="T0" fmla="*/ 602 w 2092"/>
                <a:gd name="T1" fmla="*/ 731 h 981"/>
                <a:gd name="T2" fmla="*/ 0 w 2092"/>
                <a:gd name="T3" fmla="*/ 981 h 981"/>
                <a:gd name="T4" fmla="*/ 69 w 2092"/>
                <a:gd name="T5" fmla="*/ 981 h 981"/>
                <a:gd name="T6" fmla="*/ 616 w 2092"/>
                <a:gd name="T7" fmla="*/ 763 h 981"/>
                <a:gd name="T8" fmla="*/ 2007 w 2092"/>
                <a:gd name="T9" fmla="*/ 109 h 981"/>
                <a:gd name="T10" fmla="*/ 2092 w 2092"/>
                <a:gd name="T11" fmla="*/ 66 h 981"/>
                <a:gd name="T12" fmla="*/ 2092 w 2092"/>
                <a:gd name="T13" fmla="*/ 0 h 981"/>
                <a:gd name="T14" fmla="*/ 602 w 2092"/>
                <a:gd name="T15" fmla="*/ 731 h 9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92" h="981">
                  <a:moveTo>
                    <a:pt x="602" y="731"/>
                  </a:moveTo>
                  <a:cubicBezTo>
                    <a:pt x="403" y="819"/>
                    <a:pt x="203" y="904"/>
                    <a:pt x="0" y="981"/>
                  </a:cubicBezTo>
                  <a:cubicBezTo>
                    <a:pt x="69" y="981"/>
                    <a:pt x="69" y="981"/>
                    <a:pt x="69" y="981"/>
                  </a:cubicBezTo>
                  <a:cubicBezTo>
                    <a:pt x="253" y="913"/>
                    <a:pt x="435" y="840"/>
                    <a:pt x="616" y="763"/>
                  </a:cubicBezTo>
                  <a:cubicBezTo>
                    <a:pt x="1087" y="561"/>
                    <a:pt x="1550" y="341"/>
                    <a:pt x="2007" y="109"/>
                  </a:cubicBezTo>
                  <a:cubicBezTo>
                    <a:pt x="2035" y="95"/>
                    <a:pt x="2064" y="80"/>
                    <a:pt x="2092" y="66"/>
                  </a:cubicBezTo>
                  <a:cubicBezTo>
                    <a:pt x="2092" y="0"/>
                    <a:pt x="2092" y="0"/>
                    <a:pt x="2092" y="0"/>
                  </a:cubicBezTo>
                  <a:cubicBezTo>
                    <a:pt x="1601" y="256"/>
                    <a:pt x="1106" y="503"/>
                    <a:pt x="602" y="7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65" name="Freeform 2708"/>
            <p:cNvSpPr>
              <a:spLocks/>
            </p:cNvSpPr>
            <p:nvPr/>
          </p:nvSpPr>
          <p:spPr bwMode="auto">
            <a:xfrm>
              <a:off x="4625" y="3725"/>
              <a:ext cx="1132" cy="592"/>
            </a:xfrm>
            <a:custGeom>
              <a:avLst/>
              <a:gdLst>
                <a:gd name="T0" fmla="*/ 79 w 1699"/>
                <a:gd name="T1" fmla="*/ 851 h 888"/>
                <a:gd name="T2" fmla="*/ 0 w 1699"/>
                <a:gd name="T3" fmla="*/ 888 h 888"/>
                <a:gd name="T4" fmla="*/ 81 w 1699"/>
                <a:gd name="T5" fmla="*/ 888 h 888"/>
                <a:gd name="T6" fmla="*/ 94 w 1699"/>
                <a:gd name="T7" fmla="*/ 883 h 888"/>
                <a:gd name="T8" fmla="*/ 1482 w 1699"/>
                <a:gd name="T9" fmla="*/ 186 h 888"/>
                <a:gd name="T10" fmla="*/ 1699 w 1699"/>
                <a:gd name="T11" fmla="*/ 68 h 888"/>
                <a:gd name="T12" fmla="*/ 1699 w 1699"/>
                <a:gd name="T13" fmla="*/ 0 h 888"/>
                <a:gd name="T14" fmla="*/ 79 w 1699"/>
                <a:gd name="T15" fmla="*/ 851 h 8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9" h="888">
                  <a:moveTo>
                    <a:pt x="79" y="851"/>
                  </a:moveTo>
                  <a:cubicBezTo>
                    <a:pt x="53" y="863"/>
                    <a:pt x="26" y="876"/>
                    <a:pt x="0" y="888"/>
                  </a:cubicBezTo>
                  <a:cubicBezTo>
                    <a:pt x="81" y="888"/>
                    <a:pt x="81" y="888"/>
                    <a:pt x="81" y="888"/>
                  </a:cubicBezTo>
                  <a:cubicBezTo>
                    <a:pt x="86" y="886"/>
                    <a:pt x="90" y="884"/>
                    <a:pt x="94" y="883"/>
                  </a:cubicBezTo>
                  <a:cubicBezTo>
                    <a:pt x="565" y="667"/>
                    <a:pt x="1027" y="432"/>
                    <a:pt x="1482" y="186"/>
                  </a:cubicBezTo>
                  <a:cubicBezTo>
                    <a:pt x="1555" y="147"/>
                    <a:pt x="1627" y="107"/>
                    <a:pt x="1699" y="68"/>
                  </a:cubicBezTo>
                  <a:cubicBezTo>
                    <a:pt x="1699" y="0"/>
                    <a:pt x="1699" y="0"/>
                    <a:pt x="1699" y="0"/>
                  </a:cubicBezTo>
                  <a:cubicBezTo>
                    <a:pt x="1166" y="297"/>
                    <a:pt x="629" y="587"/>
                    <a:pt x="79" y="8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66" name="Freeform 2709"/>
            <p:cNvSpPr>
              <a:spLocks/>
            </p:cNvSpPr>
            <p:nvPr/>
          </p:nvSpPr>
          <p:spPr bwMode="auto">
            <a:xfrm>
              <a:off x="4818" y="3781"/>
              <a:ext cx="939" cy="536"/>
            </a:xfrm>
            <a:custGeom>
              <a:avLst/>
              <a:gdLst>
                <a:gd name="T0" fmla="*/ 0 w 1409"/>
                <a:gd name="T1" fmla="*/ 804 h 804"/>
                <a:gd name="T2" fmla="*/ 92 w 1409"/>
                <a:gd name="T3" fmla="*/ 804 h 804"/>
                <a:gd name="T4" fmla="*/ 1060 w 1409"/>
                <a:gd name="T5" fmla="*/ 274 h 804"/>
                <a:gd name="T6" fmla="*/ 1409 w 1409"/>
                <a:gd name="T7" fmla="*/ 72 h 804"/>
                <a:gd name="T8" fmla="*/ 1409 w 1409"/>
                <a:gd name="T9" fmla="*/ 0 h 804"/>
                <a:gd name="T10" fmla="*/ 0 w 1409"/>
                <a:gd name="T11" fmla="*/ 804 h 804"/>
              </a:gdLst>
              <a:ahLst/>
              <a:cxnLst>
                <a:cxn ang="0">
                  <a:pos x="T0" y="T1"/>
                </a:cxn>
                <a:cxn ang="0">
                  <a:pos x="T2" y="T3"/>
                </a:cxn>
                <a:cxn ang="0">
                  <a:pos x="T4" y="T5"/>
                </a:cxn>
                <a:cxn ang="0">
                  <a:pos x="T6" y="T7"/>
                </a:cxn>
                <a:cxn ang="0">
                  <a:pos x="T8" y="T9"/>
                </a:cxn>
                <a:cxn ang="0">
                  <a:pos x="T10" y="T11"/>
                </a:cxn>
              </a:cxnLst>
              <a:rect l="0" t="0" r="r" b="b"/>
              <a:pathLst>
                <a:path w="1409" h="804">
                  <a:moveTo>
                    <a:pt x="0" y="804"/>
                  </a:moveTo>
                  <a:cubicBezTo>
                    <a:pt x="92" y="804"/>
                    <a:pt x="92" y="804"/>
                    <a:pt x="92" y="804"/>
                  </a:cubicBezTo>
                  <a:cubicBezTo>
                    <a:pt x="419" y="635"/>
                    <a:pt x="741" y="458"/>
                    <a:pt x="1060" y="274"/>
                  </a:cubicBezTo>
                  <a:cubicBezTo>
                    <a:pt x="1176" y="207"/>
                    <a:pt x="1293" y="140"/>
                    <a:pt x="1409" y="72"/>
                  </a:cubicBezTo>
                  <a:cubicBezTo>
                    <a:pt x="1409" y="0"/>
                    <a:pt x="1409" y="0"/>
                    <a:pt x="1409" y="0"/>
                  </a:cubicBezTo>
                  <a:cubicBezTo>
                    <a:pt x="944" y="278"/>
                    <a:pt x="477" y="550"/>
                    <a:pt x="0" y="8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67" name="Freeform 2710"/>
            <p:cNvSpPr>
              <a:spLocks/>
            </p:cNvSpPr>
            <p:nvPr/>
          </p:nvSpPr>
          <p:spPr bwMode="auto">
            <a:xfrm>
              <a:off x="4971" y="3833"/>
              <a:ext cx="786" cy="484"/>
            </a:xfrm>
            <a:custGeom>
              <a:avLst/>
              <a:gdLst>
                <a:gd name="T0" fmla="*/ 0 w 1180"/>
                <a:gd name="T1" fmla="*/ 726 h 726"/>
                <a:gd name="T2" fmla="*/ 98 w 1180"/>
                <a:gd name="T3" fmla="*/ 726 h 726"/>
                <a:gd name="T4" fmla="*/ 697 w 1180"/>
                <a:gd name="T5" fmla="*/ 371 h 726"/>
                <a:gd name="T6" fmla="*/ 1180 w 1180"/>
                <a:gd name="T7" fmla="*/ 73 h 726"/>
                <a:gd name="T8" fmla="*/ 1180 w 1180"/>
                <a:gd name="T9" fmla="*/ 0 h 726"/>
                <a:gd name="T10" fmla="*/ 0 w 1180"/>
                <a:gd name="T11" fmla="*/ 726 h 726"/>
              </a:gdLst>
              <a:ahLst/>
              <a:cxnLst>
                <a:cxn ang="0">
                  <a:pos x="T0" y="T1"/>
                </a:cxn>
                <a:cxn ang="0">
                  <a:pos x="T2" y="T3"/>
                </a:cxn>
                <a:cxn ang="0">
                  <a:pos x="T4" y="T5"/>
                </a:cxn>
                <a:cxn ang="0">
                  <a:pos x="T6" y="T7"/>
                </a:cxn>
                <a:cxn ang="0">
                  <a:pos x="T8" y="T9"/>
                </a:cxn>
                <a:cxn ang="0">
                  <a:pos x="T10" y="T11"/>
                </a:cxn>
              </a:cxnLst>
              <a:rect l="0" t="0" r="r" b="b"/>
              <a:pathLst>
                <a:path w="1180" h="726">
                  <a:moveTo>
                    <a:pt x="0" y="726"/>
                  </a:moveTo>
                  <a:cubicBezTo>
                    <a:pt x="98" y="726"/>
                    <a:pt x="98" y="726"/>
                    <a:pt x="98" y="726"/>
                  </a:cubicBezTo>
                  <a:cubicBezTo>
                    <a:pt x="299" y="611"/>
                    <a:pt x="499" y="492"/>
                    <a:pt x="697" y="371"/>
                  </a:cubicBezTo>
                  <a:cubicBezTo>
                    <a:pt x="859" y="273"/>
                    <a:pt x="1020" y="173"/>
                    <a:pt x="1180" y="73"/>
                  </a:cubicBezTo>
                  <a:cubicBezTo>
                    <a:pt x="1180" y="0"/>
                    <a:pt x="1180" y="0"/>
                    <a:pt x="1180" y="0"/>
                  </a:cubicBezTo>
                  <a:cubicBezTo>
                    <a:pt x="790" y="247"/>
                    <a:pt x="398" y="492"/>
                    <a:pt x="0" y="7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68" name="Freeform 2711"/>
            <p:cNvSpPr>
              <a:spLocks/>
            </p:cNvSpPr>
            <p:nvPr/>
          </p:nvSpPr>
          <p:spPr bwMode="auto">
            <a:xfrm>
              <a:off x="5095" y="3880"/>
              <a:ext cx="662" cy="437"/>
            </a:xfrm>
            <a:custGeom>
              <a:avLst/>
              <a:gdLst>
                <a:gd name="T0" fmla="*/ 0 w 994"/>
                <a:gd name="T1" fmla="*/ 656 h 656"/>
                <a:gd name="T2" fmla="*/ 101 w 994"/>
                <a:gd name="T3" fmla="*/ 656 h 656"/>
                <a:gd name="T4" fmla="*/ 377 w 994"/>
                <a:gd name="T5" fmla="*/ 480 h 656"/>
                <a:gd name="T6" fmla="*/ 994 w 994"/>
                <a:gd name="T7" fmla="*/ 77 h 656"/>
                <a:gd name="T8" fmla="*/ 994 w 994"/>
                <a:gd name="T9" fmla="*/ 0 h 656"/>
                <a:gd name="T10" fmla="*/ 0 w 994"/>
                <a:gd name="T11" fmla="*/ 656 h 656"/>
              </a:gdLst>
              <a:ahLst/>
              <a:cxnLst>
                <a:cxn ang="0">
                  <a:pos x="T0" y="T1"/>
                </a:cxn>
                <a:cxn ang="0">
                  <a:pos x="T2" y="T3"/>
                </a:cxn>
                <a:cxn ang="0">
                  <a:pos x="T4" y="T5"/>
                </a:cxn>
                <a:cxn ang="0">
                  <a:pos x="T6" y="T7"/>
                </a:cxn>
                <a:cxn ang="0">
                  <a:pos x="T8" y="T9"/>
                </a:cxn>
                <a:cxn ang="0">
                  <a:pos x="T10" y="T11"/>
                </a:cxn>
              </a:cxnLst>
              <a:rect l="0" t="0" r="r" b="b"/>
              <a:pathLst>
                <a:path w="994" h="656">
                  <a:moveTo>
                    <a:pt x="0" y="656"/>
                  </a:moveTo>
                  <a:cubicBezTo>
                    <a:pt x="101" y="656"/>
                    <a:pt x="101" y="656"/>
                    <a:pt x="101" y="656"/>
                  </a:cubicBezTo>
                  <a:cubicBezTo>
                    <a:pt x="193" y="598"/>
                    <a:pt x="285" y="540"/>
                    <a:pt x="377" y="480"/>
                  </a:cubicBezTo>
                  <a:cubicBezTo>
                    <a:pt x="584" y="347"/>
                    <a:pt x="789" y="213"/>
                    <a:pt x="994" y="77"/>
                  </a:cubicBezTo>
                  <a:cubicBezTo>
                    <a:pt x="994" y="0"/>
                    <a:pt x="994" y="0"/>
                    <a:pt x="994" y="0"/>
                  </a:cubicBezTo>
                  <a:cubicBezTo>
                    <a:pt x="665" y="222"/>
                    <a:pt x="334" y="442"/>
                    <a:pt x="0" y="6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69" name="Freeform 2712"/>
            <p:cNvSpPr>
              <a:spLocks/>
            </p:cNvSpPr>
            <p:nvPr/>
          </p:nvSpPr>
          <p:spPr bwMode="auto">
            <a:xfrm>
              <a:off x="5193" y="3921"/>
              <a:ext cx="564" cy="396"/>
            </a:xfrm>
            <a:custGeom>
              <a:avLst/>
              <a:gdLst>
                <a:gd name="T0" fmla="*/ 63 w 847"/>
                <a:gd name="T1" fmla="*/ 551 h 594"/>
                <a:gd name="T2" fmla="*/ 0 w 847"/>
                <a:gd name="T3" fmla="*/ 594 h 594"/>
                <a:gd name="T4" fmla="*/ 102 w 847"/>
                <a:gd name="T5" fmla="*/ 594 h 594"/>
                <a:gd name="T6" fmla="*/ 847 w 847"/>
                <a:gd name="T7" fmla="*/ 78 h 594"/>
                <a:gd name="T8" fmla="*/ 847 w 847"/>
                <a:gd name="T9" fmla="*/ 0 h 594"/>
                <a:gd name="T10" fmla="*/ 63 w 847"/>
                <a:gd name="T11" fmla="*/ 551 h 594"/>
              </a:gdLst>
              <a:ahLst/>
              <a:cxnLst>
                <a:cxn ang="0">
                  <a:pos x="T0" y="T1"/>
                </a:cxn>
                <a:cxn ang="0">
                  <a:pos x="T2" y="T3"/>
                </a:cxn>
                <a:cxn ang="0">
                  <a:pos x="T4" y="T5"/>
                </a:cxn>
                <a:cxn ang="0">
                  <a:pos x="T6" y="T7"/>
                </a:cxn>
                <a:cxn ang="0">
                  <a:pos x="T8" y="T9"/>
                </a:cxn>
                <a:cxn ang="0">
                  <a:pos x="T10" y="T11"/>
                </a:cxn>
              </a:cxnLst>
              <a:rect l="0" t="0" r="r" b="b"/>
              <a:pathLst>
                <a:path w="847" h="594">
                  <a:moveTo>
                    <a:pt x="63" y="551"/>
                  </a:moveTo>
                  <a:cubicBezTo>
                    <a:pt x="42" y="566"/>
                    <a:pt x="21" y="580"/>
                    <a:pt x="0" y="594"/>
                  </a:cubicBezTo>
                  <a:cubicBezTo>
                    <a:pt x="102" y="594"/>
                    <a:pt x="102" y="594"/>
                    <a:pt x="102" y="594"/>
                  </a:cubicBezTo>
                  <a:cubicBezTo>
                    <a:pt x="352" y="424"/>
                    <a:pt x="600" y="252"/>
                    <a:pt x="847" y="78"/>
                  </a:cubicBezTo>
                  <a:cubicBezTo>
                    <a:pt x="847" y="0"/>
                    <a:pt x="847" y="0"/>
                    <a:pt x="847" y="0"/>
                  </a:cubicBezTo>
                  <a:cubicBezTo>
                    <a:pt x="587" y="185"/>
                    <a:pt x="326" y="370"/>
                    <a:pt x="63" y="5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70" name="Freeform 2713"/>
            <p:cNvSpPr>
              <a:spLocks/>
            </p:cNvSpPr>
            <p:nvPr/>
          </p:nvSpPr>
          <p:spPr bwMode="auto">
            <a:xfrm>
              <a:off x="5273" y="3957"/>
              <a:ext cx="484" cy="360"/>
            </a:xfrm>
            <a:custGeom>
              <a:avLst/>
              <a:gdLst>
                <a:gd name="T0" fmla="*/ 0 w 727"/>
                <a:gd name="T1" fmla="*/ 540 h 540"/>
                <a:gd name="T2" fmla="*/ 101 w 727"/>
                <a:gd name="T3" fmla="*/ 540 h 540"/>
                <a:gd name="T4" fmla="*/ 727 w 727"/>
                <a:gd name="T5" fmla="*/ 79 h 540"/>
                <a:gd name="T6" fmla="*/ 727 w 727"/>
                <a:gd name="T7" fmla="*/ 0 h 540"/>
                <a:gd name="T8" fmla="*/ 0 w 727"/>
                <a:gd name="T9" fmla="*/ 540 h 540"/>
              </a:gdLst>
              <a:ahLst/>
              <a:cxnLst>
                <a:cxn ang="0">
                  <a:pos x="T0" y="T1"/>
                </a:cxn>
                <a:cxn ang="0">
                  <a:pos x="T2" y="T3"/>
                </a:cxn>
                <a:cxn ang="0">
                  <a:pos x="T4" y="T5"/>
                </a:cxn>
                <a:cxn ang="0">
                  <a:pos x="T6" y="T7"/>
                </a:cxn>
                <a:cxn ang="0">
                  <a:pos x="T8" y="T9"/>
                </a:cxn>
              </a:cxnLst>
              <a:rect l="0" t="0" r="r" b="b"/>
              <a:pathLst>
                <a:path w="727" h="540">
                  <a:moveTo>
                    <a:pt x="0" y="540"/>
                  </a:moveTo>
                  <a:cubicBezTo>
                    <a:pt x="101" y="540"/>
                    <a:pt x="101" y="540"/>
                    <a:pt x="101" y="540"/>
                  </a:cubicBezTo>
                  <a:cubicBezTo>
                    <a:pt x="311" y="388"/>
                    <a:pt x="519" y="234"/>
                    <a:pt x="727" y="79"/>
                  </a:cubicBezTo>
                  <a:cubicBezTo>
                    <a:pt x="727" y="0"/>
                    <a:pt x="727" y="0"/>
                    <a:pt x="727" y="0"/>
                  </a:cubicBezTo>
                  <a:cubicBezTo>
                    <a:pt x="485" y="181"/>
                    <a:pt x="243" y="362"/>
                    <a:pt x="0" y="5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71" name="Freeform 2714"/>
            <p:cNvSpPr>
              <a:spLocks/>
            </p:cNvSpPr>
            <p:nvPr/>
          </p:nvSpPr>
          <p:spPr bwMode="auto">
            <a:xfrm>
              <a:off x="5336" y="3987"/>
              <a:ext cx="421" cy="330"/>
            </a:xfrm>
            <a:custGeom>
              <a:avLst/>
              <a:gdLst>
                <a:gd name="T0" fmla="*/ 0 w 632"/>
                <a:gd name="T1" fmla="*/ 495 h 495"/>
                <a:gd name="T2" fmla="*/ 101 w 632"/>
                <a:gd name="T3" fmla="*/ 495 h 495"/>
                <a:gd name="T4" fmla="*/ 632 w 632"/>
                <a:gd name="T5" fmla="*/ 81 h 495"/>
                <a:gd name="T6" fmla="*/ 632 w 632"/>
                <a:gd name="T7" fmla="*/ 0 h 495"/>
                <a:gd name="T8" fmla="*/ 0 w 632"/>
                <a:gd name="T9" fmla="*/ 495 h 495"/>
              </a:gdLst>
              <a:ahLst/>
              <a:cxnLst>
                <a:cxn ang="0">
                  <a:pos x="T0" y="T1"/>
                </a:cxn>
                <a:cxn ang="0">
                  <a:pos x="T2" y="T3"/>
                </a:cxn>
                <a:cxn ang="0">
                  <a:pos x="T4" y="T5"/>
                </a:cxn>
                <a:cxn ang="0">
                  <a:pos x="T6" y="T7"/>
                </a:cxn>
                <a:cxn ang="0">
                  <a:pos x="T8" y="T9"/>
                </a:cxn>
              </a:cxnLst>
              <a:rect l="0" t="0" r="r" b="b"/>
              <a:pathLst>
                <a:path w="632" h="495">
                  <a:moveTo>
                    <a:pt x="0" y="495"/>
                  </a:moveTo>
                  <a:cubicBezTo>
                    <a:pt x="101" y="495"/>
                    <a:pt x="101" y="495"/>
                    <a:pt x="101" y="495"/>
                  </a:cubicBezTo>
                  <a:cubicBezTo>
                    <a:pt x="279" y="358"/>
                    <a:pt x="456" y="220"/>
                    <a:pt x="632" y="81"/>
                  </a:cubicBezTo>
                  <a:cubicBezTo>
                    <a:pt x="632" y="0"/>
                    <a:pt x="632" y="0"/>
                    <a:pt x="632" y="0"/>
                  </a:cubicBezTo>
                  <a:cubicBezTo>
                    <a:pt x="422" y="166"/>
                    <a:pt x="211" y="331"/>
                    <a:pt x="0" y="4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sp>
          <p:nvSpPr>
            <p:cNvPr id="172" name="Freeform 2715"/>
            <p:cNvSpPr>
              <a:spLocks/>
            </p:cNvSpPr>
            <p:nvPr/>
          </p:nvSpPr>
          <p:spPr bwMode="auto">
            <a:xfrm>
              <a:off x="5387" y="4012"/>
              <a:ext cx="370" cy="305"/>
            </a:xfrm>
            <a:custGeom>
              <a:avLst/>
              <a:gdLst>
                <a:gd name="T0" fmla="*/ 0 w 556"/>
                <a:gd name="T1" fmla="*/ 457 h 457"/>
                <a:gd name="T2" fmla="*/ 100 w 556"/>
                <a:gd name="T3" fmla="*/ 457 h 457"/>
                <a:gd name="T4" fmla="*/ 556 w 556"/>
                <a:gd name="T5" fmla="*/ 81 h 457"/>
                <a:gd name="T6" fmla="*/ 556 w 556"/>
                <a:gd name="T7" fmla="*/ 0 h 457"/>
                <a:gd name="T8" fmla="*/ 0 w 556"/>
                <a:gd name="T9" fmla="*/ 457 h 457"/>
              </a:gdLst>
              <a:ahLst/>
              <a:cxnLst>
                <a:cxn ang="0">
                  <a:pos x="T0" y="T1"/>
                </a:cxn>
                <a:cxn ang="0">
                  <a:pos x="T2" y="T3"/>
                </a:cxn>
                <a:cxn ang="0">
                  <a:pos x="T4" y="T5"/>
                </a:cxn>
                <a:cxn ang="0">
                  <a:pos x="T6" y="T7"/>
                </a:cxn>
                <a:cxn ang="0">
                  <a:pos x="T8" y="T9"/>
                </a:cxn>
              </a:cxnLst>
              <a:rect l="0" t="0" r="r" b="b"/>
              <a:pathLst>
                <a:path w="556" h="457">
                  <a:moveTo>
                    <a:pt x="0" y="457"/>
                  </a:moveTo>
                  <a:cubicBezTo>
                    <a:pt x="100" y="457"/>
                    <a:pt x="100" y="457"/>
                    <a:pt x="100" y="457"/>
                  </a:cubicBezTo>
                  <a:cubicBezTo>
                    <a:pt x="253" y="333"/>
                    <a:pt x="405" y="207"/>
                    <a:pt x="556" y="81"/>
                  </a:cubicBezTo>
                  <a:cubicBezTo>
                    <a:pt x="556" y="0"/>
                    <a:pt x="556" y="0"/>
                    <a:pt x="556" y="0"/>
                  </a:cubicBezTo>
                  <a:cubicBezTo>
                    <a:pt x="371" y="152"/>
                    <a:pt x="186" y="305"/>
                    <a:pt x="0" y="4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solidFill>
                  <a:prstClr val="black"/>
                </a:solidFill>
              </a:endParaRPr>
            </a:p>
          </p:txBody>
        </p:sp>
      </p:grpSp>
      <p:sp>
        <p:nvSpPr>
          <p:cNvPr id="82" name="Rektangel 81"/>
          <p:cNvSpPr/>
          <p:nvPr userDrawn="1"/>
        </p:nvSpPr>
        <p:spPr>
          <a:xfrm>
            <a:off x="-4800" y="6274800"/>
            <a:ext cx="12196800" cy="583200"/>
          </a:xfrm>
          <a:prstGeom prst="rect">
            <a:avLst/>
          </a:prstGeom>
          <a:gradFill>
            <a:gsLst>
              <a:gs pos="55000">
                <a:srgbClr val="FFFFFF">
                  <a:alpha val="45000"/>
                </a:srgbClr>
              </a:gs>
              <a:gs pos="0">
                <a:schemeClr val="bg1"/>
              </a:gs>
              <a:gs pos="100000">
                <a:schemeClr val="bg1">
                  <a:alpha val="1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dirty="0">
              <a:solidFill>
                <a:prstClr val="black"/>
              </a:solidFill>
            </a:endParaRPr>
          </a:p>
        </p:txBody>
      </p:sp>
      <p:sp>
        <p:nvSpPr>
          <p:cNvPr id="4" name="Date Placeholder 3"/>
          <p:cNvSpPr>
            <a:spLocks noGrp="1"/>
          </p:cNvSpPr>
          <p:nvPr userDrawn="1">
            <p:ph type="dt" sz="half" idx="10"/>
          </p:nvPr>
        </p:nvSpPr>
        <p:spPr>
          <a:xfrm>
            <a:off x="6576053" y="6274792"/>
            <a:ext cx="4989415" cy="583208"/>
          </a:xfrm>
        </p:spPr>
        <p:txBody>
          <a:bodyPr/>
          <a:lstStyle/>
          <a:p>
            <a:r>
              <a:rPr lang="da-DK">
                <a:solidFill>
                  <a:prstClr val="black"/>
                </a:solidFill>
              </a:rPr>
              <a:t>Navn Navnesen</a:t>
            </a:r>
            <a:endParaRPr lang="da-DK" dirty="0">
              <a:solidFill>
                <a:prstClr val="black"/>
              </a:solidFill>
            </a:endParaRPr>
          </a:p>
        </p:txBody>
      </p:sp>
      <p:sp>
        <p:nvSpPr>
          <p:cNvPr id="5" name="Footer Placeholder 4"/>
          <p:cNvSpPr>
            <a:spLocks noGrp="1"/>
          </p:cNvSpPr>
          <p:nvPr userDrawn="1">
            <p:ph type="ftr" sz="quarter" idx="11"/>
          </p:nvPr>
        </p:nvSpPr>
        <p:spPr>
          <a:xfrm>
            <a:off x="1676399" y="6957392"/>
            <a:ext cx="4899655" cy="431800"/>
          </a:xfrm>
        </p:spPr>
        <p:txBody>
          <a:bodyPr/>
          <a:lstStyle>
            <a:lvl1pPr>
              <a:defRPr>
                <a:solidFill>
                  <a:schemeClr val="bg1">
                    <a:lumMod val="75000"/>
                  </a:schemeClr>
                </a:solidFill>
              </a:defRPr>
            </a:lvl1pPr>
          </a:lstStyle>
          <a:p>
            <a:endParaRPr lang="da-DK" dirty="0">
              <a:solidFill>
                <a:prstClr val="white">
                  <a:lumMod val="75000"/>
                </a:prstClr>
              </a:solidFill>
            </a:endParaRPr>
          </a:p>
        </p:txBody>
      </p:sp>
      <p:sp>
        <p:nvSpPr>
          <p:cNvPr id="6" name="Slide Number Placeholder 5"/>
          <p:cNvSpPr>
            <a:spLocks noGrp="1"/>
          </p:cNvSpPr>
          <p:nvPr userDrawn="1">
            <p:ph type="sldNum" sz="quarter" idx="12"/>
          </p:nvPr>
        </p:nvSpPr>
        <p:spPr>
          <a:xfrm>
            <a:off x="1676400" y="7251530"/>
            <a:ext cx="4899653" cy="137662"/>
          </a:xfrm>
        </p:spPr>
        <p:txBody>
          <a:bodyPr/>
          <a:lstStyle>
            <a:lvl1pPr>
              <a:defRPr>
                <a:solidFill>
                  <a:schemeClr val="bg1">
                    <a:lumMod val="75000"/>
                  </a:schemeClr>
                </a:solidFill>
              </a:defRPr>
            </a:lvl1pPr>
          </a:lstStyle>
          <a:p>
            <a:fld id="{1E4993A5-71AC-4FC9-BA31-3E15C92EC108}" type="slidenum">
              <a:rPr lang="da-DK" smtClean="0">
                <a:solidFill>
                  <a:prstClr val="white">
                    <a:lumMod val="75000"/>
                  </a:prstClr>
                </a:solidFill>
              </a:rPr>
              <a:pPr/>
              <a:t>‹nr.›</a:t>
            </a:fld>
            <a:endParaRPr lang="da-DK" dirty="0">
              <a:solidFill>
                <a:prstClr val="white">
                  <a:lumMod val="75000"/>
                </a:prstClr>
              </a:solidFill>
            </a:endParaRPr>
          </a:p>
        </p:txBody>
      </p:sp>
      <p:sp>
        <p:nvSpPr>
          <p:cNvPr id="81" name="Rektangel 80"/>
          <p:cNvSpPr/>
          <p:nvPr userDrawn="1"/>
        </p:nvSpPr>
        <p:spPr>
          <a:xfrm>
            <a:off x="2635200" y="0"/>
            <a:ext cx="9556800" cy="223200"/>
          </a:xfrm>
          <a:prstGeom prst="rect">
            <a:avLst/>
          </a:prstGeom>
          <a:gradFill>
            <a:gsLst>
              <a:gs pos="45000">
                <a:srgbClr val="FFFFFF">
                  <a:alpha val="45000"/>
                </a:srgbClr>
              </a:gs>
              <a:gs pos="0">
                <a:schemeClr val="bg1">
                  <a:alpha val="55000"/>
                </a:schemeClr>
              </a:gs>
              <a:gs pos="100000">
                <a:schemeClr val="bg1">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dirty="0">
              <a:solidFill>
                <a:prstClr val="black"/>
              </a:solidFill>
            </a:endParaRPr>
          </a:p>
        </p:txBody>
      </p:sp>
      <p:pic>
        <p:nvPicPr>
          <p:cNvPr id="80" name="Picture 3" descr="U:\DGI\Jobs\4350_PowerPoint skabelon til DGI\Received\DGI SkabelonDesign\fors-bånd.pn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633601" y="3434562"/>
            <a:ext cx="11552767" cy="82867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userDrawn="1">
            <p:ph type="ctrTitle" hasCustomPrompt="1"/>
          </p:nvPr>
        </p:nvSpPr>
        <p:spPr>
          <a:xfrm>
            <a:off x="2661582" y="2599361"/>
            <a:ext cx="9528303" cy="835200"/>
          </a:xfrm>
          <a:solidFill>
            <a:schemeClr val="tx1"/>
          </a:solidFill>
        </p:spPr>
        <p:txBody>
          <a:bodyPr lIns="252000" rIns="396000" anchor="ctr" anchorCtr="0"/>
          <a:lstStyle>
            <a:lvl1pPr>
              <a:lnSpc>
                <a:spcPct val="100000"/>
              </a:lnSpc>
              <a:defRPr sz="3800">
                <a:solidFill>
                  <a:schemeClr val="bg1"/>
                </a:solidFill>
              </a:defRPr>
            </a:lvl1pPr>
          </a:lstStyle>
          <a:p>
            <a:r>
              <a:rPr lang="da-DK" noProof="0" dirty="0"/>
              <a:t>Klik for at tilføje tekst</a:t>
            </a:r>
          </a:p>
        </p:txBody>
      </p:sp>
      <p:sp>
        <p:nvSpPr>
          <p:cNvPr id="3" name="Subtitle 2"/>
          <p:cNvSpPr>
            <a:spLocks noGrp="1"/>
          </p:cNvSpPr>
          <p:nvPr userDrawn="1">
            <p:ph type="subTitle" idx="1" hasCustomPrompt="1"/>
          </p:nvPr>
        </p:nvSpPr>
        <p:spPr>
          <a:xfrm>
            <a:off x="2662648" y="3430862"/>
            <a:ext cx="9529352" cy="832374"/>
          </a:xfrm>
          <a:noFill/>
        </p:spPr>
        <p:txBody>
          <a:bodyPr lIns="252000" rIns="432000" anchor="ctr" anchorCtr="0"/>
          <a:lstStyle>
            <a:lvl1pPr marL="0" indent="0" algn="l">
              <a:buNone/>
              <a:defRPr sz="1600"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a-DK" noProof="0" dirty="0"/>
              <a:t>Klik for at tilføje tekst</a:t>
            </a:r>
          </a:p>
        </p:txBody>
      </p:sp>
    </p:spTree>
    <p:extLst>
      <p:ext uri="{BB962C8B-B14F-4D97-AF65-F5344CB8AC3E}">
        <p14:creationId xmlns:p14="http://schemas.microsoft.com/office/powerpoint/2010/main" val="16257292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11" name="Rectangle 10"/>
          <p:cNvSpPr/>
          <p:nvPr userDrawn="1"/>
        </p:nvSpPr>
        <p:spPr>
          <a:xfrm>
            <a:off x="-1" y="0"/>
            <a:ext cx="12196800" cy="6858000"/>
          </a:xfrm>
          <a:prstGeom prst="rect">
            <a:avLst/>
          </a:prstGeom>
          <a:solidFill>
            <a:srgbClr val="6428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dirty="0">
              <a:solidFill>
                <a:prstClr val="black"/>
              </a:solidFill>
            </a:endParaRPr>
          </a:p>
        </p:txBody>
      </p:sp>
      <p:pic>
        <p:nvPicPr>
          <p:cNvPr id="9968" name="Picture 5872"/>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0" y="4869160"/>
            <a:ext cx="12192000" cy="1988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descr="U:\DGI\Jobs\4350_PowerPoint skabelon til DGI\Received\DGI SkabelonDesign\hvid logoband.png"/>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a:stretch/>
        </p:blipFill>
        <p:spPr bwMode="auto">
          <a:xfrm>
            <a:off x="624001" y="6274800"/>
            <a:ext cx="11570961" cy="43180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userDrawn="1">
            <p:ph type="ftr" sz="quarter" idx="10"/>
          </p:nvPr>
        </p:nvSpPr>
        <p:spPr>
          <a:xfrm>
            <a:off x="1676399" y="6273802"/>
            <a:ext cx="4756153" cy="431799"/>
          </a:xfrm>
        </p:spPr>
        <p:txBody>
          <a:bodyPr/>
          <a:lstStyle/>
          <a:p>
            <a:endParaRPr lang="da-DK" dirty="0">
              <a:solidFill>
                <a:prstClr val="black"/>
              </a:solidFill>
            </a:endParaRPr>
          </a:p>
        </p:txBody>
      </p:sp>
      <p:sp>
        <p:nvSpPr>
          <p:cNvPr id="4" name="Slide Number Placeholder 3"/>
          <p:cNvSpPr>
            <a:spLocks noGrp="1"/>
          </p:cNvSpPr>
          <p:nvPr userDrawn="1">
            <p:ph type="sldNum" sz="quarter" idx="11"/>
          </p:nvPr>
        </p:nvSpPr>
        <p:spPr>
          <a:xfrm>
            <a:off x="1676400" y="6567939"/>
            <a:ext cx="4756152" cy="131652"/>
          </a:xfrm>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userDrawn="1">
            <p:ph type="dt" sz="half" idx="12"/>
          </p:nvPr>
        </p:nvSpPr>
        <p:spPr>
          <a:xfrm>
            <a:off x="6576054" y="6997204"/>
            <a:ext cx="4989415" cy="583208"/>
          </a:xfrm>
        </p:spPr>
        <p:txBody>
          <a:bodyPr/>
          <a:lstStyle>
            <a:lvl1pPr>
              <a:defRPr sz="100">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9951" name="Text Placeholder 9950"/>
          <p:cNvSpPr>
            <a:spLocks noGrp="1"/>
          </p:cNvSpPr>
          <p:nvPr userDrawn="1">
            <p:ph type="body" sz="quarter" idx="14"/>
          </p:nvPr>
        </p:nvSpPr>
        <p:spPr>
          <a:xfrm>
            <a:off x="2063552" y="762608"/>
            <a:ext cx="9501915" cy="4898417"/>
          </a:xfrm>
        </p:spPr>
        <p:txBody>
          <a:bodyPr/>
          <a:lstStyle>
            <a:lvl1pPr marL="514350" indent="-514350">
              <a:spcBef>
                <a:spcPts val="3000"/>
              </a:spcBef>
              <a:buClr>
                <a:schemeClr val="bg1"/>
              </a:buClr>
              <a:buFont typeface="+mj-lt"/>
              <a:buAutoNum type="arabicPeriod"/>
              <a:defRPr sz="2400" b="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a-DK" noProof="0"/>
              <a:t>Klik for at redigere i master</a:t>
            </a:r>
          </a:p>
        </p:txBody>
      </p:sp>
      <p:sp>
        <p:nvSpPr>
          <p:cNvPr id="10" name="Rectangle 12"/>
          <p:cNvSpPr/>
          <p:nvPr userDrawn="1"/>
        </p:nvSpPr>
        <p:spPr>
          <a:xfrm>
            <a:off x="1637641" y="0"/>
            <a:ext cx="10563011" cy="152400"/>
          </a:xfrm>
          <a:prstGeom prst="rect">
            <a:avLst/>
          </a:prstGeom>
          <a:gradFill flip="none" rotWithShape="1">
            <a:gsLst>
              <a:gs pos="0">
                <a:srgbClr val="642882"/>
              </a:gs>
              <a:gs pos="50000">
                <a:schemeClr val="tx2">
                  <a:lumMod val="60000"/>
                  <a:lumOff val="40000"/>
                </a:schemeClr>
              </a:gs>
              <a:gs pos="100000">
                <a:schemeClr val="tx2">
                  <a:lumMod val="20000"/>
                  <a:lumOff val="8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dirty="0">
              <a:solidFill>
                <a:prstClr val="black"/>
              </a:solidFill>
            </a:endParaRPr>
          </a:p>
        </p:txBody>
      </p:sp>
    </p:spTree>
    <p:extLst>
      <p:ext uri="{BB962C8B-B14F-4D97-AF65-F5344CB8AC3E}">
        <p14:creationId xmlns:p14="http://schemas.microsoft.com/office/powerpoint/2010/main" val="42026524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killeblad">
    <p:spTree>
      <p:nvGrpSpPr>
        <p:cNvPr id="1" name=""/>
        <p:cNvGrpSpPr/>
        <p:nvPr/>
      </p:nvGrpSpPr>
      <p:grpSpPr>
        <a:xfrm>
          <a:off x="0" y="0"/>
          <a:ext cx="0" cy="0"/>
          <a:chOff x="0" y="0"/>
          <a:chExt cx="0" cy="0"/>
        </a:xfrm>
      </p:grpSpPr>
      <p:sp>
        <p:nvSpPr>
          <p:cNvPr id="11" name="Rectangle 10"/>
          <p:cNvSpPr/>
          <p:nvPr userDrawn="1"/>
        </p:nvSpPr>
        <p:spPr>
          <a:xfrm>
            <a:off x="1" y="0"/>
            <a:ext cx="12189884" cy="6858000"/>
          </a:xfrm>
          <a:prstGeom prst="rect">
            <a:avLst/>
          </a:prstGeom>
          <a:solidFill>
            <a:srgbClr val="6428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dirty="0">
              <a:solidFill>
                <a:prstClr val="black"/>
              </a:solidFill>
            </a:endParaRPr>
          </a:p>
        </p:txBody>
      </p:sp>
      <p:pic>
        <p:nvPicPr>
          <p:cNvPr id="9968" name="Picture 5872"/>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0" y="2981326"/>
            <a:ext cx="12192000" cy="387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descr="U:\DGI\Jobs\4350_PowerPoint skabelon til DGI\Received\DGI SkabelonDesign\hvid logoband.png"/>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a:stretch/>
        </p:blipFill>
        <p:spPr bwMode="auto">
          <a:xfrm>
            <a:off x="624001" y="6274800"/>
            <a:ext cx="11570961" cy="43180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p:ph type="ftr" sz="quarter" idx="10"/>
          </p:nvPr>
        </p:nvSpPr>
        <p:spPr/>
        <p:txBody>
          <a:bodyPr/>
          <a:lstStyle/>
          <a:p>
            <a:endParaRPr lang="da-DK" dirty="0">
              <a:solidFill>
                <a:prstClr val="black"/>
              </a:solidFill>
            </a:endParaRPr>
          </a:p>
        </p:txBody>
      </p:sp>
      <p:sp>
        <p:nvSpPr>
          <p:cNvPr id="4" name="Slide Number Placeholder 3"/>
          <p:cNvSpPr>
            <a:spLocks noGrp="1"/>
          </p:cNvSpPr>
          <p:nvPr>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p:ph type="dt" sz="half" idx="12"/>
          </p:nvPr>
        </p:nvSpPr>
        <p:spPr>
          <a:xfrm>
            <a:off x="6576054" y="6997204"/>
            <a:ext cx="4989415" cy="583208"/>
          </a:xfrm>
        </p:spPr>
        <p:txBody>
          <a:bodyPr/>
          <a:lstStyle>
            <a:lvl1pPr>
              <a:defRPr sz="100">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9951" name="Text Placeholder 9950"/>
          <p:cNvSpPr>
            <a:spLocks noGrp="1"/>
          </p:cNvSpPr>
          <p:nvPr>
            <p:ph type="body" sz="quarter" idx="14" hasCustomPrompt="1"/>
          </p:nvPr>
        </p:nvSpPr>
        <p:spPr>
          <a:xfrm>
            <a:off x="2063552" y="1010258"/>
            <a:ext cx="9501915" cy="3909405"/>
          </a:xfrm>
        </p:spPr>
        <p:txBody>
          <a:bodyPr/>
          <a:lstStyle>
            <a:lvl1pPr marL="0" indent="0">
              <a:spcBef>
                <a:spcPts val="3000"/>
              </a:spcBef>
              <a:buClr>
                <a:schemeClr val="bg1"/>
              </a:buClr>
              <a:buFontTx/>
              <a:buNone/>
              <a:defRPr sz="5000" b="1"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a-DK" noProof="0" dirty="0"/>
              <a:t>Klik for at tilføje tekst</a:t>
            </a:r>
          </a:p>
        </p:txBody>
      </p:sp>
      <p:sp>
        <p:nvSpPr>
          <p:cNvPr id="10" name="Rectangle 12"/>
          <p:cNvSpPr/>
          <p:nvPr userDrawn="1"/>
        </p:nvSpPr>
        <p:spPr>
          <a:xfrm>
            <a:off x="1631951" y="0"/>
            <a:ext cx="10563011" cy="152400"/>
          </a:xfrm>
          <a:prstGeom prst="rect">
            <a:avLst/>
          </a:prstGeom>
          <a:gradFill flip="none" rotWithShape="1">
            <a:gsLst>
              <a:gs pos="0">
                <a:srgbClr val="642882"/>
              </a:gs>
              <a:gs pos="50000">
                <a:schemeClr val="tx2">
                  <a:lumMod val="60000"/>
                  <a:lumOff val="40000"/>
                </a:schemeClr>
              </a:gs>
              <a:gs pos="100000">
                <a:schemeClr val="tx2">
                  <a:lumMod val="20000"/>
                  <a:lumOff val="8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dirty="0">
              <a:solidFill>
                <a:prstClr val="black"/>
              </a:solidFill>
            </a:endParaRPr>
          </a:p>
        </p:txBody>
      </p:sp>
    </p:spTree>
    <p:extLst>
      <p:ext uri="{BB962C8B-B14F-4D97-AF65-F5344CB8AC3E}">
        <p14:creationId xmlns:p14="http://schemas.microsoft.com/office/powerpoint/2010/main" val="12464103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kst - en kolonn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dirty="0">
              <a:solidFill>
                <a:prstClr val="black"/>
              </a:solidFill>
            </a:endParaRPr>
          </a:p>
        </p:txBody>
      </p:sp>
      <p:sp>
        <p:nvSpPr>
          <p:cNvPr id="4" name="Slide Number Placeholder 3"/>
          <p:cNvSpPr>
            <a:spLocks noGrp="1"/>
          </p:cNvSpPr>
          <p:nvPr>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p:ph type="dt" sz="half" idx="12"/>
          </p:nvPr>
        </p:nvSpPr>
        <p:spPr>
          <a:xfrm>
            <a:off x="6769100" y="7173416"/>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9" name="Underoverskrift"/>
          <p:cNvSpPr>
            <a:spLocks noGrp="1"/>
          </p:cNvSpPr>
          <p:nvPr>
            <p:ph type="body" sz="quarter" idx="14" hasCustomPrompt="1"/>
          </p:nvPr>
        </p:nvSpPr>
        <p:spPr>
          <a:xfrm>
            <a:off x="1643564" y="1520824"/>
            <a:ext cx="9921905" cy="252064"/>
          </a:xfrm>
        </p:spPr>
        <p:txBody>
          <a:bodyPr/>
          <a:lstStyle>
            <a:lvl1pPr marL="0" indent="0">
              <a:lnSpc>
                <a:spcPct val="83000"/>
              </a:lnSpc>
              <a:spcBef>
                <a:spcPts val="0"/>
              </a:spcBef>
              <a:buNone/>
              <a:defRPr sz="2000"/>
            </a:lvl1pPr>
          </a:lstStyle>
          <a:p>
            <a:pPr lvl="0"/>
            <a:r>
              <a:rPr lang="da-DK" noProof="0" dirty="0"/>
              <a:t>Klik</a:t>
            </a:r>
            <a:r>
              <a:rPr lang="en-US" dirty="0"/>
              <a:t> for at </a:t>
            </a:r>
            <a:r>
              <a:rPr lang="da-DK" noProof="0" dirty="0"/>
              <a:t>tilføje tekst</a:t>
            </a:r>
          </a:p>
        </p:txBody>
      </p:sp>
      <p:sp>
        <p:nvSpPr>
          <p:cNvPr id="7" name="Text Placeholder 6"/>
          <p:cNvSpPr>
            <a:spLocks noGrp="1"/>
          </p:cNvSpPr>
          <p:nvPr>
            <p:ph type="body" sz="quarter" idx="13" hasCustomPrompt="1"/>
          </p:nvPr>
        </p:nvSpPr>
        <p:spPr>
          <a:xfrm>
            <a:off x="1631951" y="1988840"/>
            <a:ext cx="9933517" cy="3600400"/>
          </a:xfrm>
        </p:spPr>
        <p:txBody>
          <a:bodyPr/>
          <a:lstStyle>
            <a:lvl1pPr marL="0" indent="0">
              <a:spcBef>
                <a:spcPts val="0"/>
              </a:spcBef>
              <a:buFontTx/>
              <a:buNone/>
              <a:tabLst/>
              <a:defRPr/>
            </a:lvl1pPr>
            <a:lvl2pPr marL="0" indent="0">
              <a:spcBef>
                <a:spcPts val="0"/>
              </a:spcBef>
              <a:buFontTx/>
              <a:buNone/>
              <a:defRPr sz="1600" b="1"/>
            </a:lvl2pPr>
            <a:lvl3pPr marL="324000" indent="-342000">
              <a:buClr>
                <a:srgbClr val="642882"/>
              </a:buClr>
              <a:buFont typeface="Wingdings 2" pitchFamily="18" charset="2"/>
              <a:buChar char="¾"/>
              <a:defRPr sz="1600"/>
            </a:lvl3pPr>
            <a:lvl4pPr marL="619200" indent="-316800">
              <a:spcBef>
                <a:spcPts val="300"/>
              </a:spcBef>
              <a:buClr>
                <a:srgbClr val="642882"/>
              </a:buClr>
              <a:buFont typeface="Wingdings 2" pitchFamily="18" charset="2"/>
              <a:buChar char="¾"/>
              <a:defRPr sz="160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2" name="Title 1"/>
          <p:cNvSpPr>
            <a:spLocks noGrp="1"/>
          </p:cNvSpPr>
          <p:nvPr>
            <p:ph type="title" hasCustomPrompt="1"/>
          </p:nvPr>
        </p:nvSpPr>
        <p:spPr/>
        <p:txBody>
          <a:bodyPr/>
          <a:lstStyle>
            <a:lvl1pPr>
              <a:defRPr sz="2800" baseline="0"/>
            </a:lvl1pPr>
          </a:lstStyle>
          <a:p>
            <a:r>
              <a:rPr lang="da-DK" noProof="0" dirty="0"/>
              <a:t>Klik for at tilføje tekst</a:t>
            </a:r>
          </a:p>
        </p:txBody>
      </p:sp>
    </p:spTree>
    <p:extLst>
      <p:ext uri="{BB962C8B-B14F-4D97-AF65-F5344CB8AC3E}">
        <p14:creationId xmlns:p14="http://schemas.microsoft.com/office/powerpoint/2010/main" val="26150139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kst + billede og gradient (th)">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dirty="0">
              <a:solidFill>
                <a:prstClr val="black"/>
              </a:solidFill>
            </a:endParaRPr>
          </a:p>
        </p:txBody>
      </p:sp>
      <p:sp>
        <p:nvSpPr>
          <p:cNvPr id="4" name="Slide Number Placeholder 3"/>
          <p:cNvSpPr>
            <a:spLocks noGrp="1"/>
          </p:cNvSpPr>
          <p:nvPr>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p:ph type="dt" sz="half" idx="12"/>
          </p:nvPr>
        </p:nvSpPr>
        <p:spPr>
          <a:xfrm>
            <a:off x="6769100" y="7137412"/>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7" name="Text Placeholder 6"/>
          <p:cNvSpPr>
            <a:spLocks noGrp="1"/>
          </p:cNvSpPr>
          <p:nvPr>
            <p:ph type="body" sz="quarter" idx="13" hasCustomPrompt="1"/>
          </p:nvPr>
        </p:nvSpPr>
        <p:spPr>
          <a:xfrm>
            <a:off x="1631951" y="1520825"/>
            <a:ext cx="4656071" cy="4140200"/>
          </a:xfrm>
        </p:spPr>
        <p:txBody>
          <a:bodyPr/>
          <a:lstStyle>
            <a:lvl1pPr marL="15875" indent="0">
              <a:spcBef>
                <a:spcPts val="0"/>
              </a:spcBef>
              <a:buFontTx/>
              <a:buNone/>
              <a:tabLst/>
              <a:defRPr sz="1600"/>
            </a:lvl1pPr>
            <a:lvl2pPr marL="14400" indent="0">
              <a:spcBef>
                <a:spcPts val="0"/>
              </a:spcBef>
              <a:buFontTx/>
              <a:buNone/>
              <a:defRPr sz="1600" b="1"/>
            </a:lvl2pPr>
            <a:lvl3pPr marL="324000" indent="-342000">
              <a:buClr>
                <a:srgbClr val="642882"/>
              </a:buClr>
              <a:buFont typeface="Wingdings 2" pitchFamily="18" charset="2"/>
              <a:buChar char="¾"/>
              <a:defRPr sz="1600"/>
            </a:lvl3pPr>
            <a:lvl4pPr marL="619200" indent="-316800">
              <a:spcBef>
                <a:spcPts val="300"/>
              </a:spcBef>
              <a:buClr>
                <a:srgbClr val="642882"/>
              </a:buClr>
              <a:buFont typeface="Wingdings 2" pitchFamily="18" charset="2"/>
              <a:buChar char="¾"/>
              <a:defRPr sz="1600" baseline="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8" name="Picture Placeholder 7"/>
          <p:cNvSpPr>
            <a:spLocks noGrp="1"/>
          </p:cNvSpPr>
          <p:nvPr>
            <p:ph type="pic" sz="quarter" idx="16"/>
          </p:nvPr>
        </p:nvSpPr>
        <p:spPr>
          <a:xfrm>
            <a:off x="6769100" y="1520825"/>
            <a:ext cx="5420784" cy="4140200"/>
          </a:xfrm>
        </p:spPr>
        <p:txBody>
          <a:bodyPr/>
          <a:lstStyle/>
          <a:p>
            <a:r>
              <a:rPr lang="da-DK"/>
              <a:t>Klik på ikonet for at tilføje et billede</a:t>
            </a:r>
            <a:endParaRPr lang="da-DK" dirty="0"/>
          </a:p>
        </p:txBody>
      </p:sp>
      <p:sp>
        <p:nvSpPr>
          <p:cNvPr id="2" name="Title 1"/>
          <p:cNvSpPr>
            <a:spLocks noGrp="1"/>
          </p:cNvSpPr>
          <p:nvPr>
            <p:ph type="title" hasCustomPrompt="1"/>
          </p:nvPr>
        </p:nvSpPr>
        <p:spPr/>
        <p:txBody>
          <a:bodyPr/>
          <a:lstStyle>
            <a:lvl1pPr>
              <a:defRPr/>
            </a:lvl1pPr>
          </a:lstStyle>
          <a:p>
            <a:r>
              <a:rPr lang="da-DK" noProof="0" dirty="0"/>
              <a:t>Klik for at tilføje tekst</a:t>
            </a:r>
          </a:p>
        </p:txBody>
      </p:sp>
      <p:sp>
        <p:nvSpPr>
          <p:cNvPr id="21" name="Text Placeholder 20"/>
          <p:cNvSpPr>
            <a:spLocks noGrp="1"/>
          </p:cNvSpPr>
          <p:nvPr>
            <p:ph type="body" sz="quarter" idx="17" hasCustomPrompt="1"/>
          </p:nvPr>
        </p:nvSpPr>
        <p:spPr>
          <a:xfrm>
            <a:off x="6769101" y="4869160"/>
            <a:ext cx="5432705" cy="791864"/>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noProof="0" dirty="0"/>
              <a:t>Klik for at tilføje tekst</a:t>
            </a:r>
          </a:p>
        </p:txBody>
      </p:sp>
    </p:spTree>
    <p:extLst>
      <p:ext uri="{BB962C8B-B14F-4D97-AF65-F5344CB8AC3E}">
        <p14:creationId xmlns:p14="http://schemas.microsoft.com/office/powerpoint/2010/main" val="26609604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kst og billede og gradient (tv)">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dirty="0">
              <a:solidFill>
                <a:prstClr val="black"/>
              </a:solidFill>
            </a:endParaRPr>
          </a:p>
        </p:txBody>
      </p:sp>
      <p:sp>
        <p:nvSpPr>
          <p:cNvPr id="4" name="Slide Number Placeholder 3"/>
          <p:cNvSpPr>
            <a:spLocks noGrp="1"/>
          </p:cNvSpPr>
          <p:nvPr>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p:ph type="dt" sz="half" idx="12"/>
          </p:nvPr>
        </p:nvSpPr>
        <p:spPr>
          <a:xfrm>
            <a:off x="6769100" y="7137412"/>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7" name="Text Placeholder 6"/>
          <p:cNvSpPr>
            <a:spLocks noGrp="1"/>
          </p:cNvSpPr>
          <p:nvPr>
            <p:ph type="body" sz="quarter" idx="13" hasCustomPrompt="1"/>
          </p:nvPr>
        </p:nvSpPr>
        <p:spPr>
          <a:xfrm>
            <a:off x="7109105" y="1700807"/>
            <a:ext cx="4456363" cy="3960218"/>
          </a:xfrm>
        </p:spPr>
        <p:txBody>
          <a:bodyPr/>
          <a:lstStyle>
            <a:lvl1pPr marL="15875" indent="0">
              <a:spcBef>
                <a:spcPts val="0"/>
              </a:spcBef>
              <a:buFontTx/>
              <a:buNone/>
              <a:tabLst/>
              <a:defRPr sz="1600"/>
            </a:lvl1pPr>
            <a:lvl2pPr marL="14400" indent="0">
              <a:spcBef>
                <a:spcPts val="0"/>
              </a:spcBef>
              <a:buFontTx/>
              <a:buNone/>
              <a:defRPr sz="1600" b="1"/>
            </a:lvl2pPr>
            <a:lvl3pPr marL="324000" indent="-342000">
              <a:buClr>
                <a:srgbClr val="642882"/>
              </a:buClr>
              <a:buFont typeface="Wingdings 2" pitchFamily="18" charset="2"/>
              <a:buChar char="¾"/>
              <a:defRPr sz="1600"/>
            </a:lvl3pPr>
            <a:lvl4pPr marL="619200" indent="-316800">
              <a:spcBef>
                <a:spcPts val="300"/>
              </a:spcBef>
              <a:buClr>
                <a:srgbClr val="642882"/>
              </a:buClr>
              <a:buFont typeface="Wingdings 2" pitchFamily="18" charset="2"/>
              <a:buChar char="¾"/>
              <a:defRPr sz="1600" baseline="0"/>
            </a:lvl4pPr>
            <a:lvl5pPr marL="324000">
              <a:spcBef>
                <a:spcPts val="300"/>
              </a:spcBef>
              <a:buClr>
                <a:schemeClr val="tx1"/>
              </a:buClr>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8" name="Picture Placeholder 7"/>
          <p:cNvSpPr>
            <a:spLocks noGrp="1"/>
          </p:cNvSpPr>
          <p:nvPr>
            <p:ph type="pic" sz="quarter" idx="16"/>
          </p:nvPr>
        </p:nvSpPr>
        <p:spPr>
          <a:xfrm>
            <a:off x="1676401" y="1700808"/>
            <a:ext cx="5092700" cy="3960217"/>
          </a:xfrm>
        </p:spPr>
        <p:txBody>
          <a:bodyPr/>
          <a:lstStyle/>
          <a:p>
            <a:r>
              <a:rPr lang="da-DK"/>
              <a:t>Klik på ikonet for at tilføje et billede</a:t>
            </a:r>
            <a:endParaRPr lang="da-DK" dirty="0"/>
          </a:p>
        </p:txBody>
      </p:sp>
      <p:sp>
        <p:nvSpPr>
          <p:cNvPr id="2" name="Title 1"/>
          <p:cNvSpPr>
            <a:spLocks noGrp="1"/>
          </p:cNvSpPr>
          <p:nvPr>
            <p:ph type="title" hasCustomPrompt="1"/>
          </p:nvPr>
        </p:nvSpPr>
        <p:spPr>
          <a:xfrm>
            <a:off x="1631950" y="571506"/>
            <a:ext cx="9933519" cy="697255"/>
          </a:xfrm>
        </p:spPr>
        <p:txBody>
          <a:bodyPr/>
          <a:lstStyle>
            <a:lvl1pPr>
              <a:defRPr/>
            </a:lvl1pPr>
          </a:lstStyle>
          <a:p>
            <a:r>
              <a:rPr lang="da-DK" noProof="0" dirty="0"/>
              <a:t>Klik for at tilføje tekst</a:t>
            </a:r>
          </a:p>
        </p:txBody>
      </p:sp>
      <p:sp>
        <p:nvSpPr>
          <p:cNvPr id="21" name="Text Placeholder 20"/>
          <p:cNvSpPr>
            <a:spLocks noGrp="1"/>
          </p:cNvSpPr>
          <p:nvPr>
            <p:ph type="body" sz="quarter" idx="17" hasCustomPrompt="1"/>
          </p:nvPr>
        </p:nvSpPr>
        <p:spPr>
          <a:xfrm>
            <a:off x="1676401" y="4869025"/>
            <a:ext cx="5092700" cy="792000"/>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noProof="0" dirty="0"/>
              <a:t>Klik for at tilføje tekst</a:t>
            </a:r>
          </a:p>
        </p:txBody>
      </p:sp>
    </p:spTree>
    <p:extLst>
      <p:ext uri="{BB962C8B-B14F-4D97-AF65-F5344CB8AC3E}">
        <p14:creationId xmlns:p14="http://schemas.microsoft.com/office/powerpoint/2010/main" val="20815499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o store bille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dirty="0">
              <a:solidFill>
                <a:prstClr val="black"/>
              </a:solidFill>
            </a:endParaRPr>
          </a:p>
        </p:txBody>
      </p:sp>
      <p:sp>
        <p:nvSpPr>
          <p:cNvPr id="4" name="Slide Number Placeholder 3"/>
          <p:cNvSpPr>
            <a:spLocks noGrp="1"/>
          </p:cNvSpPr>
          <p:nvPr>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p:ph type="dt" sz="half" idx="12"/>
          </p:nvPr>
        </p:nvSpPr>
        <p:spPr>
          <a:xfrm>
            <a:off x="6769100" y="7137412"/>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8" name="Picture Placeholder 7"/>
          <p:cNvSpPr>
            <a:spLocks noGrp="1"/>
          </p:cNvSpPr>
          <p:nvPr>
            <p:ph type="pic" sz="quarter" idx="16"/>
          </p:nvPr>
        </p:nvSpPr>
        <p:spPr>
          <a:xfrm>
            <a:off x="6769100" y="1268761"/>
            <a:ext cx="4796368" cy="4392265"/>
          </a:xfrm>
        </p:spPr>
        <p:txBody>
          <a:bodyPr/>
          <a:lstStyle/>
          <a:p>
            <a:r>
              <a:rPr lang="da-DK"/>
              <a:t>Klik på ikonet for at tilføje et billede</a:t>
            </a:r>
            <a:endParaRPr lang="da-DK" dirty="0"/>
          </a:p>
        </p:txBody>
      </p:sp>
      <p:sp>
        <p:nvSpPr>
          <p:cNvPr id="2" name="Title 1"/>
          <p:cNvSpPr>
            <a:spLocks noGrp="1"/>
          </p:cNvSpPr>
          <p:nvPr>
            <p:ph type="title" hasCustomPrompt="1"/>
          </p:nvPr>
        </p:nvSpPr>
        <p:spPr/>
        <p:txBody>
          <a:bodyPr/>
          <a:lstStyle>
            <a:lvl1pPr>
              <a:defRPr/>
            </a:lvl1pPr>
          </a:lstStyle>
          <a:p>
            <a:r>
              <a:rPr lang="da-DK" noProof="0" dirty="0"/>
              <a:t>Klik for at tilføje tekst</a:t>
            </a:r>
          </a:p>
        </p:txBody>
      </p:sp>
      <p:sp>
        <p:nvSpPr>
          <p:cNvPr id="9" name="Picture Placeholder 7"/>
          <p:cNvSpPr>
            <a:spLocks noGrp="1"/>
          </p:cNvSpPr>
          <p:nvPr>
            <p:ph type="pic" sz="quarter" idx="17"/>
          </p:nvPr>
        </p:nvSpPr>
        <p:spPr>
          <a:xfrm>
            <a:off x="1639757" y="1268760"/>
            <a:ext cx="4792796" cy="4392264"/>
          </a:xfrm>
        </p:spPr>
        <p:txBody>
          <a:bodyPr/>
          <a:lstStyle/>
          <a:p>
            <a:r>
              <a:rPr lang="da-DK"/>
              <a:t>Klik på ikonet for at tilføje et billede</a:t>
            </a:r>
            <a:endParaRPr lang="da-DK" dirty="0"/>
          </a:p>
        </p:txBody>
      </p:sp>
      <p:sp>
        <p:nvSpPr>
          <p:cNvPr id="11" name="Text Placeholder 20"/>
          <p:cNvSpPr>
            <a:spLocks noGrp="1"/>
          </p:cNvSpPr>
          <p:nvPr>
            <p:ph type="body" sz="quarter" idx="18" hasCustomPrompt="1"/>
          </p:nvPr>
        </p:nvSpPr>
        <p:spPr>
          <a:xfrm>
            <a:off x="6769101" y="4869160"/>
            <a:ext cx="4796368" cy="791864"/>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noProof="0" dirty="0"/>
              <a:t>Klik for at skrive</a:t>
            </a:r>
          </a:p>
        </p:txBody>
      </p:sp>
      <p:sp>
        <p:nvSpPr>
          <p:cNvPr id="12" name="Text Placeholder 20"/>
          <p:cNvSpPr>
            <a:spLocks noGrp="1"/>
          </p:cNvSpPr>
          <p:nvPr>
            <p:ph type="body" sz="quarter" idx="19" hasCustomPrompt="1"/>
          </p:nvPr>
        </p:nvSpPr>
        <p:spPr>
          <a:xfrm>
            <a:off x="1631949" y="4869160"/>
            <a:ext cx="4800603" cy="791864"/>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noProof="0" dirty="0"/>
              <a:t>Klik for skrive</a:t>
            </a:r>
          </a:p>
        </p:txBody>
      </p:sp>
    </p:spTree>
    <p:extLst>
      <p:ext uri="{BB962C8B-B14F-4D97-AF65-F5344CB8AC3E}">
        <p14:creationId xmlns:p14="http://schemas.microsoft.com/office/powerpoint/2010/main" val="19053964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ekst og to små bille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dirty="0">
              <a:solidFill>
                <a:prstClr val="black"/>
              </a:solidFill>
            </a:endParaRPr>
          </a:p>
        </p:txBody>
      </p:sp>
      <p:sp>
        <p:nvSpPr>
          <p:cNvPr id="4" name="Slide Number Placeholder 3"/>
          <p:cNvSpPr>
            <a:spLocks noGrp="1"/>
          </p:cNvSpPr>
          <p:nvPr>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p:ph type="dt" sz="half" idx="12"/>
          </p:nvPr>
        </p:nvSpPr>
        <p:spPr>
          <a:xfrm>
            <a:off x="6769100" y="7137412"/>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7" name="Text Placeholder 6"/>
          <p:cNvSpPr>
            <a:spLocks noGrp="1"/>
          </p:cNvSpPr>
          <p:nvPr>
            <p:ph type="body" sz="quarter" idx="13" hasCustomPrompt="1"/>
          </p:nvPr>
        </p:nvSpPr>
        <p:spPr>
          <a:xfrm>
            <a:off x="1631951" y="1484784"/>
            <a:ext cx="4560060" cy="4104456"/>
          </a:xfrm>
        </p:spPr>
        <p:txBody>
          <a:bodyPr/>
          <a:lstStyle>
            <a:lvl1pPr marL="15875" indent="0">
              <a:spcBef>
                <a:spcPts val="0"/>
              </a:spcBef>
              <a:buFontTx/>
              <a:buNone/>
              <a:tabLst/>
              <a:defRPr sz="1600"/>
            </a:lvl1pPr>
            <a:lvl2pPr marL="14400" indent="0">
              <a:spcBef>
                <a:spcPts val="0"/>
              </a:spcBef>
              <a:buFontTx/>
              <a:buNone/>
              <a:defRPr sz="1600" b="1"/>
            </a:lvl2pPr>
            <a:lvl3pPr marL="324000" indent="-342000">
              <a:buClr>
                <a:srgbClr val="642882"/>
              </a:buClr>
              <a:buFont typeface="Wingdings 2" pitchFamily="18" charset="2"/>
              <a:buChar char="¾"/>
              <a:defRPr sz="1600"/>
            </a:lvl3pPr>
            <a:lvl4pPr marL="619200" indent="-316800">
              <a:spcBef>
                <a:spcPts val="300"/>
              </a:spcBef>
              <a:buClr>
                <a:srgbClr val="642882"/>
              </a:buClr>
              <a:buFont typeface="Wingdings 2" pitchFamily="18" charset="2"/>
              <a:buChar char="¾"/>
              <a:defRPr sz="1600" baseline="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8" name="Picture Placeholder 7"/>
          <p:cNvSpPr>
            <a:spLocks noGrp="1"/>
          </p:cNvSpPr>
          <p:nvPr>
            <p:ph type="pic" sz="quarter" idx="16"/>
          </p:nvPr>
        </p:nvSpPr>
        <p:spPr>
          <a:xfrm>
            <a:off x="6769100" y="571505"/>
            <a:ext cx="5420784" cy="2353440"/>
          </a:xfrm>
        </p:spPr>
        <p:txBody>
          <a:bodyPr/>
          <a:lstStyle/>
          <a:p>
            <a:r>
              <a:rPr lang="da-DK"/>
              <a:t>Klik på ikonet for at tilføje et billede</a:t>
            </a:r>
            <a:endParaRPr lang="da-DK" dirty="0"/>
          </a:p>
        </p:txBody>
      </p:sp>
      <p:sp>
        <p:nvSpPr>
          <p:cNvPr id="2" name="Title 1"/>
          <p:cNvSpPr>
            <a:spLocks noGrp="1"/>
          </p:cNvSpPr>
          <p:nvPr>
            <p:ph type="title" hasCustomPrompt="1"/>
          </p:nvPr>
        </p:nvSpPr>
        <p:spPr>
          <a:xfrm>
            <a:off x="1631951" y="571506"/>
            <a:ext cx="4560060" cy="466353"/>
          </a:xfrm>
        </p:spPr>
        <p:txBody>
          <a:bodyPr/>
          <a:lstStyle>
            <a:lvl1pPr>
              <a:defRPr/>
            </a:lvl1pPr>
          </a:lstStyle>
          <a:p>
            <a:r>
              <a:rPr lang="da-DK" noProof="0" dirty="0"/>
              <a:t>Klik for at tilføje tekst</a:t>
            </a:r>
          </a:p>
        </p:txBody>
      </p:sp>
      <p:sp>
        <p:nvSpPr>
          <p:cNvPr id="9" name="Picture Placeholder 7"/>
          <p:cNvSpPr>
            <a:spLocks noGrp="1"/>
          </p:cNvSpPr>
          <p:nvPr>
            <p:ph type="pic" sz="quarter" idx="17"/>
          </p:nvPr>
        </p:nvSpPr>
        <p:spPr>
          <a:xfrm>
            <a:off x="6798005" y="3284984"/>
            <a:ext cx="5420784" cy="2304256"/>
          </a:xfrm>
        </p:spPr>
        <p:txBody>
          <a:bodyPr/>
          <a:lstStyle/>
          <a:p>
            <a:r>
              <a:rPr lang="da-DK"/>
              <a:t>Klik på ikonet for at tilføje et billede</a:t>
            </a:r>
            <a:endParaRPr lang="da-DK" dirty="0"/>
          </a:p>
        </p:txBody>
      </p:sp>
    </p:spTree>
    <p:extLst>
      <p:ext uri="{BB962C8B-B14F-4D97-AF65-F5344CB8AC3E}">
        <p14:creationId xmlns:p14="http://schemas.microsoft.com/office/powerpoint/2010/main" val="2167319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ekst + stort billede (th)">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dirty="0">
              <a:solidFill>
                <a:prstClr val="black"/>
              </a:solidFill>
            </a:endParaRPr>
          </a:p>
        </p:txBody>
      </p:sp>
      <p:sp>
        <p:nvSpPr>
          <p:cNvPr id="4" name="Slide Number Placeholder 3"/>
          <p:cNvSpPr>
            <a:spLocks noGrp="1"/>
          </p:cNvSpPr>
          <p:nvPr>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p:ph type="dt" sz="half" idx="12"/>
          </p:nvPr>
        </p:nvSpPr>
        <p:spPr>
          <a:xfrm>
            <a:off x="6769100" y="7137412"/>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7" name="Text Placeholder 6"/>
          <p:cNvSpPr>
            <a:spLocks noGrp="1"/>
          </p:cNvSpPr>
          <p:nvPr>
            <p:ph type="body" sz="quarter" idx="13" hasCustomPrompt="1"/>
          </p:nvPr>
        </p:nvSpPr>
        <p:spPr>
          <a:xfrm>
            <a:off x="1631951" y="1916832"/>
            <a:ext cx="4560060" cy="3960440"/>
          </a:xfrm>
        </p:spPr>
        <p:txBody>
          <a:bodyPr/>
          <a:lstStyle>
            <a:lvl1pPr marL="15875" indent="0">
              <a:spcBef>
                <a:spcPts val="0"/>
              </a:spcBef>
              <a:buFontTx/>
              <a:buNone/>
              <a:tabLst/>
              <a:defRPr sz="1600"/>
            </a:lvl1pPr>
            <a:lvl2pPr marL="14400" indent="0">
              <a:spcBef>
                <a:spcPts val="0"/>
              </a:spcBef>
              <a:buFontTx/>
              <a:buNone/>
              <a:defRPr sz="1600" b="1"/>
            </a:lvl2pPr>
            <a:lvl3pPr marL="324000" indent="-342000">
              <a:buClr>
                <a:srgbClr val="642882"/>
              </a:buClr>
              <a:buFont typeface="Wingdings 2" pitchFamily="18" charset="2"/>
              <a:buChar char="¾"/>
              <a:defRPr sz="1600"/>
            </a:lvl3pPr>
            <a:lvl4pPr marL="619200" indent="-316800">
              <a:spcBef>
                <a:spcPts val="300"/>
              </a:spcBef>
              <a:buClr>
                <a:srgbClr val="642882"/>
              </a:buClr>
              <a:buFont typeface="Wingdings 2" pitchFamily="18" charset="2"/>
              <a:buChar char="¾"/>
              <a:defRPr sz="1600" baseline="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8" name="Picture Placeholder 7"/>
          <p:cNvSpPr>
            <a:spLocks noGrp="1"/>
          </p:cNvSpPr>
          <p:nvPr>
            <p:ph type="pic" sz="quarter" idx="16"/>
          </p:nvPr>
        </p:nvSpPr>
        <p:spPr>
          <a:xfrm>
            <a:off x="6769100" y="571505"/>
            <a:ext cx="5420784" cy="5305767"/>
          </a:xfrm>
        </p:spPr>
        <p:txBody>
          <a:bodyPr/>
          <a:lstStyle/>
          <a:p>
            <a:r>
              <a:rPr lang="da-DK"/>
              <a:t>Klik på ikonet for at tilføje et billede</a:t>
            </a:r>
            <a:endParaRPr lang="da-DK" dirty="0"/>
          </a:p>
        </p:txBody>
      </p:sp>
      <p:sp>
        <p:nvSpPr>
          <p:cNvPr id="2" name="Title 1"/>
          <p:cNvSpPr>
            <a:spLocks noGrp="1"/>
          </p:cNvSpPr>
          <p:nvPr>
            <p:ph type="title" hasCustomPrompt="1"/>
          </p:nvPr>
        </p:nvSpPr>
        <p:spPr>
          <a:xfrm>
            <a:off x="1631951" y="571506"/>
            <a:ext cx="4560060" cy="466353"/>
          </a:xfrm>
        </p:spPr>
        <p:txBody>
          <a:bodyPr/>
          <a:lstStyle>
            <a:lvl1pPr>
              <a:defRPr/>
            </a:lvl1pPr>
          </a:lstStyle>
          <a:p>
            <a:r>
              <a:rPr lang="da-DK" noProof="0" dirty="0"/>
              <a:t>Klik for at tilføje tekst</a:t>
            </a:r>
          </a:p>
        </p:txBody>
      </p:sp>
    </p:spTree>
    <p:extLst>
      <p:ext uri="{BB962C8B-B14F-4D97-AF65-F5344CB8AC3E}">
        <p14:creationId xmlns:p14="http://schemas.microsoft.com/office/powerpoint/2010/main" val="12328497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kst + stort billede (tv)">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dirty="0">
              <a:solidFill>
                <a:prstClr val="black"/>
              </a:solidFill>
            </a:endParaRPr>
          </a:p>
        </p:txBody>
      </p:sp>
      <p:sp>
        <p:nvSpPr>
          <p:cNvPr id="4" name="Slide Number Placeholder 3"/>
          <p:cNvSpPr>
            <a:spLocks noGrp="1"/>
          </p:cNvSpPr>
          <p:nvPr>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p:ph type="dt" sz="half" idx="12"/>
          </p:nvPr>
        </p:nvSpPr>
        <p:spPr>
          <a:xfrm>
            <a:off x="6769100" y="7137412"/>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7" name="Text Placeholder 6"/>
          <p:cNvSpPr>
            <a:spLocks noGrp="1"/>
          </p:cNvSpPr>
          <p:nvPr>
            <p:ph type="body" sz="quarter" idx="13" hasCustomPrompt="1"/>
          </p:nvPr>
        </p:nvSpPr>
        <p:spPr>
          <a:xfrm>
            <a:off x="7056106" y="1916833"/>
            <a:ext cx="4513593" cy="3744192"/>
          </a:xfrm>
        </p:spPr>
        <p:txBody>
          <a:bodyPr/>
          <a:lstStyle>
            <a:lvl1pPr marL="15875" indent="0">
              <a:spcBef>
                <a:spcPts val="0"/>
              </a:spcBef>
              <a:buFontTx/>
              <a:buNone/>
              <a:tabLst/>
              <a:defRPr sz="1600"/>
            </a:lvl1pPr>
            <a:lvl2pPr marL="14400" indent="0">
              <a:spcBef>
                <a:spcPts val="0"/>
              </a:spcBef>
              <a:buFontTx/>
              <a:buNone/>
              <a:defRPr sz="1600" b="1"/>
            </a:lvl2pPr>
            <a:lvl3pPr marL="324000" indent="-342000">
              <a:buClr>
                <a:srgbClr val="642882"/>
              </a:buClr>
              <a:buFont typeface="Wingdings 2" pitchFamily="18" charset="2"/>
              <a:buChar char="¾"/>
              <a:defRPr sz="1600"/>
            </a:lvl3pPr>
            <a:lvl4pPr marL="619200" indent="-316800">
              <a:spcBef>
                <a:spcPts val="300"/>
              </a:spcBef>
              <a:buClr>
                <a:srgbClr val="642882"/>
              </a:buClr>
              <a:buFont typeface="Wingdings 2" pitchFamily="18" charset="2"/>
              <a:buChar char="¾"/>
              <a:defRPr sz="1600" baseline="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8" name="Picture Placeholder 7"/>
          <p:cNvSpPr>
            <a:spLocks noGrp="1"/>
          </p:cNvSpPr>
          <p:nvPr>
            <p:ph type="pic" sz="quarter" idx="16"/>
          </p:nvPr>
        </p:nvSpPr>
        <p:spPr>
          <a:xfrm>
            <a:off x="1676400" y="571505"/>
            <a:ext cx="4756152" cy="5089520"/>
          </a:xfrm>
        </p:spPr>
        <p:txBody>
          <a:bodyPr/>
          <a:lstStyle>
            <a:lvl1pPr>
              <a:buClr>
                <a:schemeClr val="accent4"/>
              </a:buClr>
              <a:defRPr/>
            </a:lvl1pPr>
          </a:lstStyle>
          <a:p>
            <a:r>
              <a:rPr lang="da-DK"/>
              <a:t>Klik på ikonet for at tilføje et billede</a:t>
            </a:r>
            <a:endParaRPr lang="da-DK" dirty="0"/>
          </a:p>
        </p:txBody>
      </p:sp>
      <p:sp>
        <p:nvSpPr>
          <p:cNvPr id="2" name="Title 1"/>
          <p:cNvSpPr>
            <a:spLocks noGrp="1"/>
          </p:cNvSpPr>
          <p:nvPr>
            <p:ph type="title" hasCustomPrompt="1"/>
          </p:nvPr>
        </p:nvSpPr>
        <p:spPr>
          <a:xfrm>
            <a:off x="7056106" y="571506"/>
            <a:ext cx="4513597" cy="841271"/>
          </a:xfrm>
        </p:spPr>
        <p:txBody>
          <a:bodyPr/>
          <a:lstStyle>
            <a:lvl1pPr>
              <a:defRPr/>
            </a:lvl1pPr>
          </a:lstStyle>
          <a:p>
            <a:r>
              <a:rPr lang="da-DK" noProof="0" dirty="0"/>
              <a:t>Klik for at tilføje tekst</a:t>
            </a:r>
          </a:p>
        </p:txBody>
      </p:sp>
    </p:spTree>
    <p:extLst>
      <p:ext uri="{BB962C8B-B14F-4D97-AF65-F5344CB8AC3E}">
        <p14:creationId xmlns:p14="http://schemas.microsoft.com/office/powerpoint/2010/main" val="33967818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ekst og billede i top ">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dirty="0">
              <a:solidFill>
                <a:prstClr val="black"/>
              </a:solidFill>
            </a:endParaRPr>
          </a:p>
        </p:txBody>
      </p:sp>
      <p:sp>
        <p:nvSpPr>
          <p:cNvPr id="4" name="Slide Number Placeholder 3"/>
          <p:cNvSpPr>
            <a:spLocks noGrp="1"/>
          </p:cNvSpPr>
          <p:nvPr>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p:ph type="dt" sz="half" idx="12"/>
          </p:nvPr>
        </p:nvSpPr>
        <p:spPr>
          <a:xfrm>
            <a:off x="6769100" y="7137412"/>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7" name="Text Placeholder 6"/>
          <p:cNvSpPr>
            <a:spLocks noGrp="1"/>
          </p:cNvSpPr>
          <p:nvPr>
            <p:ph type="body" sz="quarter" idx="13" hasCustomPrompt="1"/>
          </p:nvPr>
        </p:nvSpPr>
        <p:spPr>
          <a:xfrm>
            <a:off x="1631950" y="3717032"/>
            <a:ext cx="9935633" cy="2232248"/>
          </a:xfrm>
        </p:spPr>
        <p:txBody>
          <a:bodyPr/>
          <a:lstStyle>
            <a:lvl1pPr marL="15875" indent="0">
              <a:spcBef>
                <a:spcPts val="300"/>
              </a:spcBef>
              <a:buFontTx/>
              <a:buNone/>
              <a:tabLst/>
              <a:defRPr sz="1600"/>
            </a:lvl1pPr>
            <a:lvl2pPr marL="14400" indent="0">
              <a:spcBef>
                <a:spcPts val="300"/>
              </a:spcBef>
              <a:buFontTx/>
              <a:buNone/>
              <a:defRPr sz="1600" b="1"/>
            </a:lvl2pPr>
            <a:lvl3pPr marL="324000" indent="-342000">
              <a:spcBef>
                <a:spcPts val="300"/>
              </a:spcBef>
              <a:buClr>
                <a:srgbClr val="642882"/>
              </a:buClr>
              <a:buFont typeface="Wingdings 2" pitchFamily="18" charset="2"/>
              <a:buChar char="¾"/>
              <a:defRPr sz="1600"/>
            </a:lvl3pPr>
            <a:lvl4pPr marL="619200" indent="-316800">
              <a:spcBef>
                <a:spcPts val="300"/>
              </a:spcBef>
              <a:buClr>
                <a:srgbClr val="642882"/>
              </a:buClr>
              <a:buFont typeface="Wingdings 2" pitchFamily="18" charset="2"/>
              <a:buChar char="¾"/>
              <a:defRPr sz="1600" baseline="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8" name="Picture Placeholder 7"/>
          <p:cNvSpPr>
            <a:spLocks noGrp="1"/>
          </p:cNvSpPr>
          <p:nvPr>
            <p:ph type="pic" sz="quarter" idx="16"/>
          </p:nvPr>
        </p:nvSpPr>
        <p:spPr>
          <a:xfrm>
            <a:off x="1631950" y="152400"/>
            <a:ext cx="10608733" cy="2412504"/>
          </a:xfrm>
        </p:spPr>
        <p:txBody>
          <a:bodyPr/>
          <a:lstStyle>
            <a:lvl1pPr>
              <a:buClr>
                <a:schemeClr val="accent4"/>
              </a:buClr>
              <a:defRPr/>
            </a:lvl1pPr>
          </a:lstStyle>
          <a:p>
            <a:r>
              <a:rPr lang="da-DK"/>
              <a:t>Klik på ikonet for at tilføje et billede</a:t>
            </a:r>
            <a:endParaRPr lang="da-DK" dirty="0"/>
          </a:p>
        </p:txBody>
      </p:sp>
      <p:sp>
        <p:nvSpPr>
          <p:cNvPr id="2" name="Title 1"/>
          <p:cNvSpPr>
            <a:spLocks noGrp="1"/>
          </p:cNvSpPr>
          <p:nvPr>
            <p:ph type="title" hasCustomPrompt="1"/>
          </p:nvPr>
        </p:nvSpPr>
        <p:spPr>
          <a:xfrm>
            <a:off x="1653654" y="2852936"/>
            <a:ext cx="9933519" cy="576064"/>
          </a:xfrm>
        </p:spPr>
        <p:txBody>
          <a:bodyPr/>
          <a:lstStyle>
            <a:lvl1pPr>
              <a:defRPr/>
            </a:lvl1pPr>
          </a:lstStyle>
          <a:p>
            <a:r>
              <a:rPr lang="da-DK" noProof="0" dirty="0"/>
              <a:t>Klik for at tilføje tekst</a:t>
            </a:r>
          </a:p>
        </p:txBody>
      </p:sp>
    </p:spTree>
    <p:extLst>
      <p:ext uri="{BB962C8B-B14F-4D97-AF65-F5344CB8AC3E}">
        <p14:creationId xmlns:p14="http://schemas.microsoft.com/office/powerpoint/2010/main" val="7774483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ekst og billede i bund  ">
    <p:spTree>
      <p:nvGrpSpPr>
        <p:cNvPr id="1" name=""/>
        <p:cNvGrpSpPr/>
        <p:nvPr/>
      </p:nvGrpSpPr>
      <p:grpSpPr>
        <a:xfrm>
          <a:off x="0" y="0"/>
          <a:ext cx="0" cy="0"/>
          <a:chOff x="0" y="0"/>
          <a:chExt cx="0" cy="0"/>
        </a:xfrm>
      </p:grpSpPr>
      <p:sp>
        <p:nvSpPr>
          <p:cNvPr id="10" name="Picture Placeholder 7"/>
          <p:cNvSpPr>
            <a:spLocks noGrp="1"/>
          </p:cNvSpPr>
          <p:nvPr>
            <p:ph type="pic" sz="quarter" idx="16"/>
          </p:nvPr>
        </p:nvSpPr>
        <p:spPr>
          <a:xfrm>
            <a:off x="1676400" y="3717032"/>
            <a:ext cx="10608733" cy="2556520"/>
          </a:xfrm>
        </p:spPr>
        <p:txBody>
          <a:bodyPr/>
          <a:lstStyle>
            <a:lvl1pPr>
              <a:buClr>
                <a:schemeClr val="accent4"/>
              </a:buClr>
              <a:defRPr/>
            </a:lvl1pPr>
          </a:lstStyle>
          <a:p>
            <a:r>
              <a:rPr lang="da-DK"/>
              <a:t>Klik på ikonet for at tilføje et billede</a:t>
            </a:r>
            <a:endParaRPr lang="da-DK" dirty="0"/>
          </a:p>
        </p:txBody>
      </p:sp>
      <p:sp>
        <p:nvSpPr>
          <p:cNvPr id="3" name="Footer Placeholder 2"/>
          <p:cNvSpPr>
            <a:spLocks noGrp="1"/>
          </p:cNvSpPr>
          <p:nvPr>
            <p:ph type="ftr" sz="quarter" idx="10"/>
          </p:nvPr>
        </p:nvSpPr>
        <p:spPr/>
        <p:txBody>
          <a:bodyPr/>
          <a:lstStyle/>
          <a:p>
            <a:endParaRPr lang="da-DK" dirty="0">
              <a:solidFill>
                <a:prstClr val="black"/>
              </a:solidFill>
            </a:endParaRPr>
          </a:p>
        </p:txBody>
      </p:sp>
      <p:sp>
        <p:nvSpPr>
          <p:cNvPr id="4" name="Slide Number Placeholder 3"/>
          <p:cNvSpPr>
            <a:spLocks noGrp="1"/>
          </p:cNvSpPr>
          <p:nvPr>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p:ph type="dt" sz="half" idx="12"/>
          </p:nvPr>
        </p:nvSpPr>
        <p:spPr>
          <a:xfrm>
            <a:off x="6769100" y="7137412"/>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7" name="Text Placeholder 6"/>
          <p:cNvSpPr>
            <a:spLocks noGrp="1"/>
          </p:cNvSpPr>
          <p:nvPr>
            <p:ph type="body" sz="quarter" idx="13" hasCustomPrompt="1"/>
          </p:nvPr>
        </p:nvSpPr>
        <p:spPr>
          <a:xfrm>
            <a:off x="1631951" y="1268760"/>
            <a:ext cx="9933517" cy="2160240"/>
          </a:xfrm>
        </p:spPr>
        <p:txBody>
          <a:bodyPr/>
          <a:lstStyle>
            <a:lvl1pPr marL="15875" indent="0">
              <a:spcBef>
                <a:spcPts val="300"/>
              </a:spcBef>
              <a:buFontTx/>
              <a:buNone/>
              <a:tabLst/>
              <a:defRPr sz="1600"/>
            </a:lvl1pPr>
            <a:lvl2pPr marL="14400" indent="0">
              <a:spcBef>
                <a:spcPts val="300"/>
              </a:spcBef>
              <a:buFontTx/>
              <a:buNone/>
              <a:defRPr sz="1600" b="1"/>
            </a:lvl2pPr>
            <a:lvl3pPr marL="324000" indent="-342000">
              <a:spcBef>
                <a:spcPts val="300"/>
              </a:spcBef>
              <a:buClr>
                <a:srgbClr val="642882"/>
              </a:buClr>
              <a:buFont typeface="Wingdings 2" pitchFamily="18" charset="2"/>
              <a:buChar char="¾"/>
              <a:defRPr sz="1600"/>
            </a:lvl3pPr>
            <a:lvl4pPr marL="619200" indent="-316800">
              <a:spcBef>
                <a:spcPts val="300"/>
              </a:spcBef>
              <a:buClr>
                <a:srgbClr val="642882"/>
              </a:buClr>
              <a:buFont typeface="Wingdings 2" pitchFamily="18" charset="2"/>
              <a:buChar char="¾"/>
              <a:defRPr sz="1600" baseline="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2" name="Title 1"/>
          <p:cNvSpPr>
            <a:spLocks noGrp="1"/>
          </p:cNvSpPr>
          <p:nvPr>
            <p:ph type="title" hasCustomPrompt="1"/>
          </p:nvPr>
        </p:nvSpPr>
        <p:spPr/>
        <p:txBody>
          <a:bodyPr/>
          <a:lstStyle>
            <a:lvl1pPr>
              <a:defRPr/>
            </a:lvl1pPr>
          </a:lstStyle>
          <a:p>
            <a:r>
              <a:rPr lang="da-DK" noProof="0" dirty="0"/>
              <a:t>Klik for at tilføje tekst</a:t>
            </a:r>
          </a:p>
        </p:txBody>
      </p:sp>
    </p:spTree>
    <p:extLst>
      <p:ext uri="{BB962C8B-B14F-4D97-AF65-F5344CB8AC3E}">
        <p14:creationId xmlns:p14="http://schemas.microsoft.com/office/powerpoint/2010/main" val="38282851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Overskrift, stort billede og gradient i bund">
    <p:spTree>
      <p:nvGrpSpPr>
        <p:cNvPr id="1" name=""/>
        <p:cNvGrpSpPr/>
        <p:nvPr/>
      </p:nvGrpSpPr>
      <p:grpSpPr>
        <a:xfrm>
          <a:off x="0" y="0"/>
          <a:ext cx="0" cy="0"/>
          <a:chOff x="0" y="0"/>
          <a:chExt cx="0" cy="0"/>
        </a:xfrm>
      </p:grpSpPr>
      <p:sp>
        <p:nvSpPr>
          <p:cNvPr id="7" name="Picture Placeholder 7"/>
          <p:cNvSpPr>
            <a:spLocks noGrp="1"/>
          </p:cNvSpPr>
          <p:nvPr>
            <p:ph type="pic" sz="quarter" idx="16"/>
          </p:nvPr>
        </p:nvSpPr>
        <p:spPr>
          <a:xfrm>
            <a:off x="1676401" y="1628800"/>
            <a:ext cx="10513484" cy="4032225"/>
          </a:xfrm>
        </p:spPr>
        <p:txBody>
          <a:bodyPr/>
          <a:lstStyle>
            <a:lvl1pPr marL="0" indent="0">
              <a:buNone/>
              <a:defRPr/>
            </a:lvl1pPr>
          </a:lstStyle>
          <a:p>
            <a:r>
              <a:rPr lang="da-DK"/>
              <a:t>Klik på ikonet for at tilføje et billede</a:t>
            </a:r>
            <a:endParaRPr lang="da-DK" dirty="0"/>
          </a:p>
        </p:txBody>
      </p:sp>
      <p:sp>
        <p:nvSpPr>
          <p:cNvPr id="9" name="Title 1"/>
          <p:cNvSpPr>
            <a:spLocks noGrp="1"/>
          </p:cNvSpPr>
          <p:nvPr>
            <p:ph type="title" hasCustomPrompt="1"/>
          </p:nvPr>
        </p:nvSpPr>
        <p:spPr>
          <a:xfrm>
            <a:off x="1631950" y="571506"/>
            <a:ext cx="9933519" cy="466353"/>
          </a:xfrm>
        </p:spPr>
        <p:txBody>
          <a:bodyPr/>
          <a:lstStyle/>
          <a:p>
            <a:r>
              <a:rPr lang="da-DK" noProof="0" dirty="0"/>
              <a:t>Klik for at tilføje tekst</a:t>
            </a:r>
          </a:p>
        </p:txBody>
      </p:sp>
      <p:sp>
        <p:nvSpPr>
          <p:cNvPr id="10" name="Date Placeholder 2"/>
          <p:cNvSpPr>
            <a:spLocks noGrp="1"/>
          </p:cNvSpPr>
          <p:nvPr>
            <p:ph type="dt" sz="half" idx="10"/>
          </p:nvPr>
        </p:nvSpPr>
        <p:spPr>
          <a:xfrm>
            <a:off x="6769100" y="7029400"/>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11" name="Footer Placeholder 3"/>
          <p:cNvSpPr>
            <a:spLocks noGrp="1"/>
          </p:cNvSpPr>
          <p:nvPr>
            <p:ph type="ftr" sz="quarter" idx="11"/>
          </p:nvPr>
        </p:nvSpPr>
        <p:spPr>
          <a:xfrm>
            <a:off x="1676400" y="6273801"/>
            <a:ext cx="4756152" cy="431800"/>
          </a:xfrm>
        </p:spPr>
        <p:txBody>
          <a:bodyPr/>
          <a:lstStyle/>
          <a:p>
            <a:endParaRPr lang="da-DK" dirty="0">
              <a:solidFill>
                <a:prstClr val="black"/>
              </a:solidFill>
            </a:endParaRPr>
          </a:p>
        </p:txBody>
      </p:sp>
      <p:sp>
        <p:nvSpPr>
          <p:cNvPr id="12" name="Slide Number Placeholder 4"/>
          <p:cNvSpPr>
            <a:spLocks noGrp="1"/>
          </p:cNvSpPr>
          <p:nvPr>
            <p:ph type="sldNum" sz="quarter" idx="12"/>
          </p:nvPr>
        </p:nvSpPr>
        <p:spPr>
          <a:xfrm>
            <a:off x="1676400" y="6567939"/>
            <a:ext cx="4756152" cy="138661"/>
          </a:xfrm>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15" name="Text Placeholder 20"/>
          <p:cNvSpPr>
            <a:spLocks noGrp="1"/>
          </p:cNvSpPr>
          <p:nvPr>
            <p:ph type="body" sz="quarter" idx="17" hasCustomPrompt="1"/>
          </p:nvPr>
        </p:nvSpPr>
        <p:spPr>
          <a:xfrm>
            <a:off x="1676401" y="4869160"/>
            <a:ext cx="10525407" cy="791864"/>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rtl="0">
              <a:lnSpc>
                <a:spcPct val="117000"/>
              </a:lnSpc>
              <a:buFontTx/>
              <a:buNone/>
              <a:defRPr sz="1400"/>
            </a:lvl1pPr>
            <a:lvl2pPr marL="2520000" indent="0" algn="l">
              <a:buFontTx/>
              <a:buNone/>
              <a:defRPr sz="1400"/>
            </a:lvl2pPr>
            <a:lvl3pPr marL="622300" indent="0" algn="r">
              <a:buFontTx/>
              <a:buNone/>
              <a:defRPr/>
            </a:lvl3pPr>
            <a:lvl4pPr marL="910988" indent="0" algn="r">
              <a:buFontTx/>
              <a:buNone/>
              <a:defRPr/>
            </a:lvl4pPr>
            <a:lvl5pPr marL="1199913" indent="0" algn="r">
              <a:buFontTx/>
              <a:buNone/>
              <a:defRPr/>
            </a:lvl5pPr>
          </a:lstStyle>
          <a:p>
            <a:pPr lvl="0"/>
            <a:r>
              <a:rPr lang="da-DK" dirty="0"/>
              <a:t>-</a:t>
            </a:r>
          </a:p>
        </p:txBody>
      </p:sp>
      <p:sp>
        <p:nvSpPr>
          <p:cNvPr id="16" name="Text Placeholder 20"/>
          <p:cNvSpPr>
            <a:spLocks noGrp="1"/>
          </p:cNvSpPr>
          <p:nvPr>
            <p:ph type="body" sz="quarter" idx="18"/>
          </p:nvPr>
        </p:nvSpPr>
        <p:spPr>
          <a:xfrm>
            <a:off x="4559831" y="4869160"/>
            <a:ext cx="7641976" cy="791864"/>
          </a:xfrm>
          <a:no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a:t>Klik for at redigere i master</a:t>
            </a:r>
          </a:p>
        </p:txBody>
      </p:sp>
    </p:spTree>
    <p:extLst>
      <p:ext uri="{BB962C8B-B14F-4D97-AF65-F5344CB8AC3E}">
        <p14:creationId xmlns:p14="http://schemas.microsoft.com/office/powerpoint/2010/main" val="22186932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Overskrift og stort billede ">
    <p:spTree>
      <p:nvGrpSpPr>
        <p:cNvPr id="1" name=""/>
        <p:cNvGrpSpPr/>
        <p:nvPr/>
      </p:nvGrpSpPr>
      <p:grpSpPr>
        <a:xfrm>
          <a:off x="0" y="0"/>
          <a:ext cx="0" cy="0"/>
          <a:chOff x="0" y="0"/>
          <a:chExt cx="0" cy="0"/>
        </a:xfrm>
      </p:grpSpPr>
      <p:sp>
        <p:nvSpPr>
          <p:cNvPr id="7" name="Picture Placeholder 7"/>
          <p:cNvSpPr>
            <a:spLocks noGrp="1"/>
          </p:cNvSpPr>
          <p:nvPr>
            <p:ph type="pic" sz="quarter" idx="16"/>
          </p:nvPr>
        </p:nvSpPr>
        <p:spPr>
          <a:xfrm>
            <a:off x="1676400" y="1700808"/>
            <a:ext cx="10756304" cy="3960216"/>
          </a:xfrm>
        </p:spPr>
        <p:txBody>
          <a:bodyPr/>
          <a:lstStyle>
            <a:lvl1pPr marL="0" indent="0">
              <a:buNone/>
              <a:defRPr/>
            </a:lvl1pPr>
          </a:lstStyle>
          <a:p>
            <a:r>
              <a:rPr lang="da-DK"/>
              <a:t>Klik på ikonet for at tilføje et billede</a:t>
            </a:r>
            <a:endParaRPr lang="da-DK" dirty="0"/>
          </a:p>
        </p:txBody>
      </p:sp>
      <p:sp>
        <p:nvSpPr>
          <p:cNvPr id="9" name="Title 1"/>
          <p:cNvSpPr>
            <a:spLocks noGrp="1"/>
          </p:cNvSpPr>
          <p:nvPr>
            <p:ph type="title" hasCustomPrompt="1"/>
          </p:nvPr>
        </p:nvSpPr>
        <p:spPr>
          <a:xfrm>
            <a:off x="1631950" y="571506"/>
            <a:ext cx="9933519" cy="466353"/>
          </a:xfrm>
        </p:spPr>
        <p:txBody>
          <a:bodyPr/>
          <a:lstStyle/>
          <a:p>
            <a:r>
              <a:rPr lang="da-DK" noProof="0" dirty="0"/>
              <a:t>Klik for at tilføje tekst</a:t>
            </a:r>
          </a:p>
        </p:txBody>
      </p:sp>
      <p:sp>
        <p:nvSpPr>
          <p:cNvPr id="10" name="Date Placeholder 2"/>
          <p:cNvSpPr>
            <a:spLocks noGrp="1"/>
          </p:cNvSpPr>
          <p:nvPr>
            <p:ph type="dt" sz="half" idx="10"/>
          </p:nvPr>
        </p:nvSpPr>
        <p:spPr>
          <a:xfrm>
            <a:off x="6769100" y="7029400"/>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11" name="Footer Placeholder 3"/>
          <p:cNvSpPr>
            <a:spLocks noGrp="1"/>
          </p:cNvSpPr>
          <p:nvPr>
            <p:ph type="ftr" sz="quarter" idx="11"/>
          </p:nvPr>
        </p:nvSpPr>
        <p:spPr>
          <a:xfrm>
            <a:off x="1676400" y="6273801"/>
            <a:ext cx="4756152" cy="431800"/>
          </a:xfrm>
        </p:spPr>
        <p:txBody>
          <a:bodyPr/>
          <a:lstStyle/>
          <a:p>
            <a:endParaRPr lang="da-DK" dirty="0">
              <a:solidFill>
                <a:prstClr val="black"/>
              </a:solidFill>
            </a:endParaRPr>
          </a:p>
        </p:txBody>
      </p:sp>
      <p:sp>
        <p:nvSpPr>
          <p:cNvPr id="12" name="Slide Number Placeholder 4"/>
          <p:cNvSpPr>
            <a:spLocks noGrp="1"/>
          </p:cNvSpPr>
          <p:nvPr>
            <p:ph type="sldNum" sz="quarter" idx="12"/>
          </p:nvPr>
        </p:nvSpPr>
        <p:spPr>
          <a:xfrm>
            <a:off x="1676400" y="6567939"/>
            <a:ext cx="4756152" cy="138661"/>
          </a:xfrm>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13" name="Underoverskrift"/>
          <p:cNvSpPr>
            <a:spLocks noGrp="1"/>
          </p:cNvSpPr>
          <p:nvPr>
            <p:ph type="body" sz="quarter" idx="14" hasCustomPrompt="1"/>
          </p:nvPr>
        </p:nvSpPr>
        <p:spPr>
          <a:xfrm>
            <a:off x="1643564" y="1268760"/>
            <a:ext cx="9921905" cy="216570"/>
          </a:xfrm>
        </p:spPr>
        <p:txBody>
          <a:bodyPr/>
          <a:lstStyle>
            <a:lvl1pPr marL="0" indent="0">
              <a:lnSpc>
                <a:spcPct val="83000"/>
              </a:lnSpc>
              <a:spcBef>
                <a:spcPts val="0"/>
              </a:spcBef>
              <a:buNone/>
              <a:defRPr sz="2000"/>
            </a:lvl1pPr>
          </a:lstStyle>
          <a:p>
            <a:pPr lvl="0"/>
            <a:r>
              <a:rPr lang="da-DK" dirty="0"/>
              <a:t>Klik for </a:t>
            </a:r>
            <a:r>
              <a:rPr lang="da-DK" noProof="0" dirty="0"/>
              <a:t>at tilføje tekst</a:t>
            </a:r>
            <a:endParaRPr lang="da-DK" dirty="0"/>
          </a:p>
        </p:txBody>
      </p:sp>
    </p:spTree>
    <p:extLst>
      <p:ext uri="{BB962C8B-B14F-4D97-AF65-F5344CB8AC3E}">
        <p14:creationId xmlns:p14="http://schemas.microsoft.com/office/powerpoint/2010/main" val="238074147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Graf / tabel">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2800" baseline="0"/>
            </a:lvl1pPr>
          </a:lstStyle>
          <a:p>
            <a:r>
              <a:rPr lang="da-DK" noProof="0" dirty="0"/>
              <a:t>Klik for at tilføje tekst</a:t>
            </a:r>
          </a:p>
        </p:txBody>
      </p:sp>
      <p:sp>
        <p:nvSpPr>
          <p:cNvPr id="3" name="Content Placeholder 2"/>
          <p:cNvSpPr>
            <a:spLocks noGrp="1"/>
          </p:cNvSpPr>
          <p:nvPr>
            <p:ph idx="1" hasCustomPrompt="1"/>
          </p:nvPr>
        </p:nvSpPr>
        <p:spPr>
          <a:xfrm>
            <a:off x="1675334" y="1988840"/>
            <a:ext cx="9892249" cy="3672184"/>
          </a:xfrm>
        </p:spPr>
        <p:txBody>
          <a:bodyPr/>
          <a:lstStyle>
            <a:lvl1pPr>
              <a:defRPr sz="1600" baseline="0"/>
            </a:lvl1pPr>
            <a:lvl2pPr>
              <a:defRPr sz="1600"/>
            </a:lvl2pPr>
            <a:lvl3pPr>
              <a:defRPr sz="1600"/>
            </a:lvl3pPr>
            <a:lvl4pPr>
              <a:defRPr sz="1600"/>
            </a:lvl4pPr>
            <a:lvl5pPr>
              <a:defRPr sz="1600"/>
            </a:lvl5pPr>
          </a:lstStyle>
          <a:p>
            <a:pPr lvl="0"/>
            <a:r>
              <a:rPr lang="da-DK" dirty="0"/>
              <a:t>Klik for at indsætte tabel, graf, videoklip eller andet.</a:t>
            </a:r>
          </a:p>
        </p:txBody>
      </p:sp>
      <p:sp>
        <p:nvSpPr>
          <p:cNvPr id="4" name="Date Placeholder 3"/>
          <p:cNvSpPr>
            <a:spLocks noGrp="1"/>
          </p:cNvSpPr>
          <p:nvPr>
            <p:ph type="dt" sz="half" idx="10"/>
          </p:nvPr>
        </p:nvSpPr>
        <p:spPr>
          <a:xfrm>
            <a:off x="6576054" y="6957392"/>
            <a:ext cx="4989415" cy="583208"/>
          </a:xfrm>
        </p:spPr>
        <p:txBody>
          <a:bodyPr/>
          <a:lstStyle>
            <a:lvl1pPr>
              <a:defRPr sz="100">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5" name="Footer Placeholder 4"/>
          <p:cNvSpPr>
            <a:spLocks noGrp="1"/>
          </p:cNvSpPr>
          <p:nvPr>
            <p:ph type="ftr" sz="quarter" idx="11"/>
          </p:nvPr>
        </p:nvSpPr>
        <p:spPr/>
        <p:txBody>
          <a:bodyPr/>
          <a:lstStyle/>
          <a:p>
            <a:endParaRPr lang="da-DK" dirty="0">
              <a:solidFill>
                <a:prstClr val="black"/>
              </a:solidFill>
            </a:endParaRPr>
          </a:p>
        </p:txBody>
      </p:sp>
      <p:sp>
        <p:nvSpPr>
          <p:cNvPr id="6" name="Slide Number Placeholder 5"/>
          <p:cNvSpPr>
            <a:spLocks noGrp="1"/>
          </p:cNvSpPr>
          <p:nvPr>
            <p:ph type="sldNum" sz="quarter" idx="12"/>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7" name="Underoverskrift"/>
          <p:cNvSpPr>
            <a:spLocks noGrp="1"/>
          </p:cNvSpPr>
          <p:nvPr>
            <p:ph type="body" sz="quarter" idx="14" hasCustomPrompt="1"/>
          </p:nvPr>
        </p:nvSpPr>
        <p:spPr>
          <a:xfrm>
            <a:off x="1643564" y="1268760"/>
            <a:ext cx="9921905" cy="252064"/>
          </a:xfrm>
        </p:spPr>
        <p:txBody>
          <a:bodyPr/>
          <a:lstStyle>
            <a:lvl1pPr marL="0" indent="0">
              <a:lnSpc>
                <a:spcPct val="83000"/>
              </a:lnSpc>
              <a:spcBef>
                <a:spcPts val="0"/>
              </a:spcBef>
              <a:buNone/>
              <a:defRPr sz="2000"/>
            </a:lvl1pPr>
          </a:lstStyle>
          <a:p>
            <a:pPr lvl="0"/>
            <a:r>
              <a:rPr lang="da-DK" noProof="0" dirty="0"/>
              <a:t>Klik for at tilføje tekst</a:t>
            </a:r>
          </a:p>
        </p:txBody>
      </p:sp>
      <p:sp>
        <p:nvSpPr>
          <p:cNvPr id="12" name="Text Placeholder 9"/>
          <p:cNvSpPr>
            <a:spLocks noGrp="1"/>
          </p:cNvSpPr>
          <p:nvPr>
            <p:ph type="body" sz="quarter" idx="17" hasCustomPrompt="1"/>
          </p:nvPr>
        </p:nvSpPr>
        <p:spPr>
          <a:xfrm>
            <a:off x="1676400" y="5805264"/>
            <a:ext cx="9933517" cy="216024"/>
          </a:xfrm>
        </p:spPr>
        <p:txBody>
          <a:bodyPr/>
          <a:lstStyle>
            <a:lvl1pPr marL="14400" indent="0">
              <a:spcBef>
                <a:spcPts val="0"/>
              </a:spcBef>
              <a:buNone/>
              <a:defRPr sz="1200" b="0"/>
            </a:lvl1pPr>
          </a:lstStyle>
          <a:p>
            <a:pPr lvl="0"/>
            <a:r>
              <a:rPr lang="da-DK" noProof="0" dirty="0"/>
              <a:t>Klik for at tilføje kilde</a:t>
            </a:r>
          </a:p>
        </p:txBody>
      </p:sp>
    </p:spTree>
    <p:extLst>
      <p:ext uri="{BB962C8B-B14F-4D97-AF65-F5344CB8AC3E}">
        <p14:creationId xmlns:p14="http://schemas.microsoft.com/office/powerpoint/2010/main" val="17882828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o spalter graf/tabel/teks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da-DK" noProof="0" dirty="0"/>
              <a:t>Klik for at tilføje tekst</a:t>
            </a:r>
          </a:p>
        </p:txBody>
      </p:sp>
      <p:sp>
        <p:nvSpPr>
          <p:cNvPr id="3" name="Content Placeholder 2"/>
          <p:cNvSpPr>
            <a:spLocks noGrp="1"/>
          </p:cNvSpPr>
          <p:nvPr>
            <p:ph sz="half" idx="1" hasCustomPrompt="1"/>
          </p:nvPr>
        </p:nvSpPr>
        <p:spPr>
          <a:xfrm>
            <a:off x="1631948" y="1772817"/>
            <a:ext cx="4560000" cy="3888209"/>
          </a:xfrm>
        </p:spPr>
        <p:txBody>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a-DK" dirty="0"/>
              <a:t>Klik for at tilføje tekst eller </a:t>
            </a:r>
            <a:r>
              <a:rPr lang="da-DK" dirty="0" err="1"/>
              <a:t>ind-sætte</a:t>
            </a:r>
            <a:r>
              <a:rPr lang="da-DK" dirty="0"/>
              <a:t> diagram/billede/tabel osv.</a:t>
            </a:r>
          </a:p>
        </p:txBody>
      </p:sp>
      <p:sp>
        <p:nvSpPr>
          <p:cNvPr id="4" name="Content Placeholder 3"/>
          <p:cNvSpPr>
            <a:spLocks noGrp="1"/>
          </p:cNvSpPr>
          <p:nvPr>
            <p:ph sz="half" idx="2" hasCustomPrompt="1"/>
          </p:nvPr>
        </p:nvSpPr>
        <p:spPr>
          <a:xfrm>
            <a:off x="7005468" y="1772817"/>
            <a:ext cx="4560000" cy="3888209"/>
          </a:xfrm>
        </p:spPr>
        <p:txBody>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a-DK" dirty="0"/>
              <a:t>Klik for at tilføje tekst eller </a:t>
            </a:r>
            <a:r>
              <a:rPr lang="da-DK" dirty="0" err="1"/>
              <a:t>ind-sætte</a:t>
            </a:r>
            <a:r>
              <a:rPr lang="da-DK" dirty="0"/>
              <a:t> diagram/billede/tabel osv.</a:t>
            </a:r>
          </a:p>
        </p:txBody>
      </p:sp>
      <p:sp>
        <p:nvSpPr>
          <p:cNvPr id="5" name="Date Placeholder 4"/>
          <p:cNvSpPr>
            <a:spLocks noGrp="1"/>
          </p:cNvSpPr>
          <p:nvPr>
            <p:ph type="dt" sz="half" idx="10"/>
          </p:nvPr>
        </p:nvSpPr>
        <p:spPr>
          <a:xfrm>
            <a:off x="6769100" y="7173416"/>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6" name="Footer Placeholder 5"/>
          <p:cNvSpPr>
            <a:spLocks noGrp="1"/>
          </p:cNvSpPr>
          <p:nvPr>
            <p:ph type="ftr" sz="quarter" idx="11"/>
          </p:nvPr>
        </p:nvSpPr>
        <p:spPr/>
        <p:txBody>
          <a:bodyPr/>
          <a:lstStyle/>
          <a:p>
            <a:endParaRPr lang="da-DK" dirty="0">
              <a:solidFill>
                <a:prstClr val="black"/>
              </a:solidFill>
            </a:endParaRPr>
          </a:p>
        </p:txBody>
      </p:sp>
      <p:sp>
        <p:nvSpPr>
          <p:cNvPr id="7" name="Slide Number Placeholder 6"/>
          <p:cNvSpPr>
            <a:spLocks noGrp="1"/>
          </p:cNvSpPr>
          <p:nvPr>
            <p:ph type="sldNum" sz="quarter" idx="12"/>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8" name="Underoverskrift"/>
          <p:cNvSpPr>
            <a:spLocks noGrp="1"/>
          </p:cNvSpPr>
          <p:nvPr>
            <p:ph type="body" sz="quarter" idx="14" hasCustomPrompt="1"/>
          </p:nvPr>
        </p:nvSpPr>
        <p:spPr>
          <a:xfrm>
            <a:off x="1643564" y="1268760"/>
            <a:ext cx="9921905" cy="288578"/>
          </a:xfrm>
        </p:spPr>
        <p:txBody>
          <a:bodyPr/>
          <a:lstStyle>
            <a:lvl1pPr marL="0" indent="0">
              <a:lnSpc>
                <a:spcPct val="83000"/>
              </a:lnSpc>
              <a:spcBef>
                <a:spcPts val="0"/>
              </a:spcBef>
              <a:buNone/>
              <a:defRPr sz="2000"/>
            </a:lvl1pPr>
          </a:lstStyle>
          <a:p>
            <a:pPr lvl="0"/>
            <a:r>
              <a:rPr lang="da-DK" noProof="0" dirty="0"/>
              <a:t>Klik for at tilføje tekst</a:t>
            </a:r>
          </a:p>
        </p:txBody>
      </p:sp>
    </p:spTree>
    <p:extLst>
      <p:ext uri="{BB962C8B-B14F-4D97-AF65-F5344CB8AC3E}">
        <p14:creationId xmlns:p14="http://schemas.microsoft.com/office/powerpoint/2010/main" val="37205234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itat og billede">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dirty="0">
              <a:solidFill>
                <a:prstClr val="black"/>
              </a:solidFill>
            </a:endParaRPr>
          </a:p>
        </p:txBody>
      </p:sp>
      <p:sp>
        <p:nvSpPr>
          <p:cNvPr id="4" name="Slide Number Placeholder 3"/>
          <p:cNvSpPr>
            <a:spLocks noGrp="1"/>
          </p:cNvSpPr>
          <p:nvPr userDrawn="1">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userDrawn="1">
            <p:ph type="dt" sz="half" idx="12"/>
          </p:nvPr>
        </p:nvSpPr>
        <p:spPr>
          <a:xfrm>
            <a:off x="6769100" y="7065404"/>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7" name="Text Placeholder 6"/>
          <p:cNvSpPr>
            <a:spLocks noGrp="1"/>
          </p:cNvSpPr>
          <p:nvPr userDrawn="1">
            <p:ph type="body" sz="quarter" idx="13" hasCustomPrompt="1"/>
          </p:nvPr>
        </p:nvSpPr>
        <p:spPr>
          <a:xfrm>
            <a:off x="1631951" y="1520825"/>
            <a:ext cx="4656071" cy="4140200"/>
          </a:xfrm>
        </p:spPr>
        <p:txBody>
          <a:bodyPr/>
          <a:lstStyle>
            <a:lvl1pPr marL="14400" indent="0">
              <a:spcBef>
                <a:spcPts val="0"/>
              </a:spcBef>
              <a:buClr>
                <a:srgbClr val="642882"/>
              </a:buClr>
              <a:buFontTx/>
              <a:buNone/>
              <a:tabLst/>
              <a:defRPr sz="2400" baseline="0">
                <a:solidFill>
                  <a:srgbClr val="642882"/>
                </a:solidFill>
              </a:defRPr>
            </a:lvl1pPr>
            <a:lvl2pPr marL="14400" indent="0">
              <a:spcBef>
                <a:spcPts val="300"/>
              </a:spcBef>
              <a:buClr>
                <a:srgbClr val="642882"/>
              </a:buClr>
              <a:buFontTx/>
              <a:buNone/>
              <a:defRPr sz="1600" b="0" i="1">
                <a:solidFill>
                  <a:srgbClr val="642882"/>
                </a:solidFill>
              </a:defRPr>
            </a:lvl2pPr>
            <a:lvl3pPr marL="324000" indent="-342000">
              <a:spcBef>
                <a:spcPts val="300"/>
              </a:spcBef>
              <a:buClr>
                <a:srgbClr val="642882"/>
              </a:buClr>
              <a:buFont typeface="Wingdings 2" pitchFamily="18" charset="2"/>
              <a:buChar char="¾"/>
              <a:defRPr sz="1600">
                <a:solidFill>
                  <a:srgbClr val="642882"/>
                </a:solidFill>
              </a:defRPr>
            </a:lvl3pPr>
            <a:lvl4pPr marL="619200" indent="-316800">
              <a:spcBef>
                <a:spcPts val="300"/>
              </a:spcBef>
              <a:buClr>
                <a:srgbClr val="642882"/>
              </a:buClr>
              <a:buFont typeface="Wingdings 2" pitchFamily="18" charset="2"/>
              <a:buChar char="¾"/>
              <a:defRPr sz="1600">
                <a:solidFill>
                  <a:srgbClr val="642882"/>
                </a:solidFill>
              </a:defRPr>
            </a:lvl4pPr>
            <a:lvl5pPr marL="907200">
              <a:spcBef>
                <a:spcPts val="300"/>
              </a:spcBef>
              <a:buClr>
                <a:srgbClr val="642882"/>
              </a:buClr>
              <a:defRPr sz="1600">
                <a:solidFill>
                  <a:srgbClr val="642882"/>
                </a:solidFill>
              </a:defRPr>
            </a:lvl5pPr>
          </a:lstStyle>
          <a:p>
            <a:pPr lvl="0"/>
            <a:r>
              <a:rPr lang="da-DK" noProof="0" dirty="0"/>
              <a:t>Klik for at tilføje tekst</a:t>
            </a:r>
          </a:p>
          <a:p>
            <a:pPr lvl="1"/>
            <a:r>
              <a:rPr lang="da-DK" noProof="0" dirty="0"/>
              <a:t>Navn Navnesen</a:t>
            </a:r>
          </a:p>
        </p:txBody>
      </p:sp>
      <p:sp>
        <p:nvSpPr>
          <p:cNvPr id="19" name="Freeform 7"/>
          <p:cNvSpPr>
            <a:spLocks noEditPoints="1"/>
          </p:cNvSpPr>
          <p:nvPr userDrawn="1"/>
        </p:nvSpPr>
        <p:spPr bwMode="auto">
          <a:xfrm>
            <a:off x="1678803" y="973139"/>
            <a:ext cx="764116"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642882"/>
          </a:solidFill>
          <a:ln>
            <a:noFill/>
          </a:ln>
        </p:spPr>
        <p:txBody>
          <a:bodyPr vert="horz" wrap="square" lIns="91440" tIns="45720" rIns="91440" bIns="45720" numCol="1" anchor="t" anchorCtr="0" compatLnSpc="1">
            <a:prstTxWarp prst="textNoShape">
              <a:avLst/>
            </a:prstTxWarp>
          </a:bodyPr>
          <a:lstStyle/>
          <a:p>
            <a:endParaRPr lang="da-DK" sz="1800" dirty="0">
              <a:solidFill>
                <a:srgbClr val="D22850"/>
              </a:solidFill>
            </a:endParaRPr>
          </a:p>
        </p:txBody>
      </p:sp>
      <p:sp>
        <p:nvSpPr>
          <p:cNvPr id="8" name="Picture Placeholder 7"/>
          <p:cNvSpPr>
            <a:spLocks noGrp="1"/>
          </p:cNvSpPr>
          <p:nvPr>
            <p:ph type="pic" sz="quarter" idx="16"/>
          </p:nvPr>
        </p:nvSpPr>
        <p:spPr>
          <a:xfrm>
            <a:off x="6769100" y="152401"/>
            <a:ext cx="5422901" cy="6121401"/>
          </a:xfrm>
        </p:spPr>
        <p:txBody>
          <a:bodyPr/>
          <a:lstStyle>
            <a:lvl1pPr>
              <a:buClr>
                <a:schemeClr val="accent4"/>
              </a:buClr>
              <a:defRPr/>
            </a:lvl1pPr>
          </a:lstStyle>
          <a:p>
            <a:r>
              <a:rPr lang="da-DK"/>
              <a:t>Klik på ikonet for at tilføje et billede</a:t>
            </a:r>
            <a:endParaRPr lang="da-DK" dirty="0"/>
          </a:p>
        </p:txBody>
      </p:sp>
    </p:spTree>
    <p:extLst>
      <p:ext uri="{BB962C8B-B14F-4D97-AF65-F5344CB8AC3E}">
        <p14:creationId xmlns:p14="http://schemas.microsoft.com/office/powerpoint/2010/main" val="23887621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Citat og billede">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dirty="0">
              <a:solidFill>
                <a:prstClr val="black"/>
              </a:solidFill>
            </a:endParaRPr>
          </a:p>
        </p:txBody>
      </p:sp>
      <p:sp>
        <p:nvSpPr>
          <p:cNvPr id="4" name="Slide Number Placeholder 3"/>
          <p:cNvSpPr>
            <a:spLocks noGrp="1"/>
          </p:cNvSpPr>
          <p:nvPr userDrawn="1">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userDrawn="1">
            <p:ph type="dt" sz="half" idx="12"/>
          </p:nvPr>
        </p:nvSpPr>
        <p:spPr>
          <a:xfrm>
            <a:off x="6769100" y="7065404"/>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7" name="Text Placeholder 6"/>
          <p:cNvSpPr>
            <a:spLocks noGrp="1"/>
          </p:cNvSpPr>
          <p:nvPr userDrawn="1">
            <p:ph type="body" sz="quarter" idx="13" hasCustomPrompt="1"/>
          </p:nvPr>
        </p:nvSpPr>
        <p:spPr>
          <a:xfrm>
            <a:off x="7056108" y="1557338"/>
            <a:ext cx="4509361" cy="4031902"/>
          </a:xfrm>
        </p:spPr>
        <p:txBody>
          <a:bodyPr/>
          <a:lstStyle>
            <a:lvl1pPr marL="14400" indent="0">
              <a:spcBef>
                <a:spcPts val="0"/>
              </a:spcBef>
              <a:buClr>
                <a:srgbClr val="642882"/>
              </a:buClr>
              <a:buFontTx/>
              <a:buNone/>
              <a:tabLst/>
              <a:defRPr sz="2400" baseline="0">
                <a:solidFill>
                  <a:srgbClr val="642882"/>
                </a:solidFill>
              </a:defRPr>
            </a:lvl1pPr>
            <a:lvl2pPr marL="14400" indent="0">
              <a:spcBef>
                <a:spcPts val="300"/>
              </a:spcBef>
              <a:buClr>
                <a:srgbClr val="642882"/>
              </a:buClr>
              <a:buFontTx/>
              <a:buNone/>
              <a:defRPr sz="1600" b="0" i="1">
                <a:solidFill>
                  <a:srgbClr val="642882"/>
                </a:solidFill>
              </a:defRPr>
            </a:lvl2pPr>
            <a:lvl3pPr marL="324000" indent="-342000">
              <a:spcBef>
                <a:spcPts val="300"/>
              </a:spcBef>
              <a:buClr>
                <a:srgbClr val="642882"/>
              </a:buClr>
              <a:buFont typeface="Wingdings 2" pitchFamily="18" charset="2"/>
              <a:buChar char="¾"/>
              <a:defRPr sz="1600">
                <a:solidFill>
                  <a:srgbClr val="642882"/>
                </a:solidFill>
              </a:defRPr>
            </a:lvl3pPr>
            <a:lvl4pPr marL="619200" indent="-316800">
              <a:spcBef>
                <a:spcPts val="300"/>
              </a:spcBef>
              <a:buClr>
                <a:srgbClr val="642882"/>
              </a:buClr>
              <a:buFont typeface="Wingdings 2" pitchFamily="18" charset="2"/>
              <a:buChar char="¾"/>
              <a:defRPr sz="1600">
                <a:solidFill>
                  <a:srgbClr val="642882"/>
                </a:solidFill>
              </a:defRPr>
            </a:lvl4pPr>
            <a:lvl5pPr marL="907200">
              <a:spcBef>
                <a:spcPts val="300"/>
              </a:spcBef>
              <a:buClr>
                <a:srgbClr val="642882"/>
              </a:buClr>
              <a:defRPr sz="1600">
                <a:solidFill>
                  <a:srgbClr val="642882"/>
                </a:solidFill>
              </a:defRPr>
            </a:lvl5pPr>
          </a:lstStyle>
          <a:p>
            <a:pPr lvl="0"/>
            <a:r>
              <a:rPr lang="da-DK" noProof="0" dirty="0"/>
              <a:t>Klik for at tilføje tekst</a:t>
            </a:r>
          </a:p>
          <a:p>
            <a:pPr lvl="1"/>
            <a:r>
              <a:rPr lang="da-DK" noProof="0" dirty="0"/>
              <a:t>Navn Navnesen</a:t>
            </a:r>
          </a:p>
          <a:p>
            <a:pPr lvl="1"/>
            <a:endParaRPr lang="da-DK" noProof="0" dirty="0"/>
          </a:p>
        </p:txBody>
      </p:sp>
      <p:sp>
        <p:nvSpPr>
          <p:cNvPr id="19" name="Freeform 7"/>
          <p:cNvSpPr>
            <a:spLocks noEditPoints="1"/>
          </p:cNvSpPr>
          <p:nvPr userDrawn="1"/>
        </p:nvSpPr>
        <p:spPr bwMode="auto">
          <a:xfrm>
            <a:off x="6983779" y="973139"/>
            <a:ext cx="764116"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642882"/>
          </a:solidFill>
          <a:ln>
            <a:noFill/>
          </a:ln>
        </p:spPr>
        <p:txBody>
          <a:bodyPr vert="horz" wrap="square" lIns="91440" tIns="45720" rIns="91440" bIns="45720" numCol="1" anchor="t" anchorCtr="0" compatLnSpc="1">
            <a:prstTxWarp prst="textNoShape">
              <a:avLst/>
            </a:prstTxWarp>
          </a:bodyPr>
          <a:lstStyle/>
          <a:p>
            <a:endParaRPr lang="da-DK" sz="1800" dirty="0">
              <a:solidFill>
                <a:srgbClr val="D22850"/>
              </a:solidFill>
            </a:endParaRPr>
          </a:p>
        </p:txBody>
      </p:sp>
      <p:sp>
        <p:nvSpPr>
          <p:cNvPr id="9" name="Picture Placeholder 7"/>
          <p:cNvSpPr>
            <a:spLocks noGrp="1"/>
          </p:cNvSpPr>
          <p:nvPr>
            <p:ph type="pic" sz="quarter" idx="16"/>
          </p:nvPr>
        </p:nvSpPr>
        <p:spPr>
          <a:xfrm>
            <a:off x="1638267" y="548680"/>
            <a:ext cx="4937787" cy="5040560"/>
          </a:xfrm>
        </p:spPr>
        <p:txBody>
          <a:bodyPr/>
          <a:lstStyle>
            <a:lvl1pPr>
              <a:buClr>
                <a:schemeClr val="accent4"/>
              </a:buClr>
              <a:defRPr/>
            </a:lvl1pPr>
          </a:lstStyle>
          <a:p>
            <a:r>
              <a:rPr lang="da-DK"/>
              <a:t>Klik på ikonet for at tilføje et billede</a:t>
            </a:r>
            <a:endParaRPr lang="da-DK" dirty="0"/>
          </a:p>
        </p:txBody>
      </p:sp>
    </p:spTree>
    <p:extLst>
      <p:ext uri="{BB962C8B-B14F-4D97-AF65-F5344CB8AC3E}">
        <p14:creationId xmlns:p14="http://schemas.microsoft.com/office/powerpoint/2010/main" val="40498095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itat">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dirty="0">
              <a:solidFill>
                <a:prstClr val="black"/>
              </a:solidFill>
            </a:endParaRPr>
          </a:p>
        </p:txBody>
      </p:sp>
      <p:sp>
        <p:nvSpPr>
          <p:cNvPr id="4" name="Slide Number Placeholder 3"/>
          <p:cNvSpPr>
            <a:spLocks noGrp="1"/>
          </p:cNvSpPr>
          <p:nvPr userDrawn="1">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userDrawn="1">
            <p:ph type="dt" sz="half" idx="12"/>
          </p:nvPr>
        </p:nvSpPr>
        <p:spPr>
          <a:xfrm>
            <a:off x="6769100" y="7065404"/>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7" name="Text Placeholder 6"/>
          <p:cNvSpPr>
            <a:spLocks noGrp="1"/>
          </p:cNvSpPr>
          <p:nvPr userDrawn="1">
            <p:ph type="body" sz="quarter" idx="13" hasCustomPrompt="1"/>
          </p:nvPr>
        </p:nvSpPr>
        <p:spPr>
          <a:xfrm>
            <a:off x="1631951" y="1520825"/>
            <a:ext cx="9933517" cy="4140200"/>
          </a:xfrm>
        </p:spPr>
        <p:txBody>
          <a:bodyPr/>
          <a:lstStyle>
            <a:lvl1pPr marL="14400" indent="0">
              <a:spcBef>
                <a:spcPts val="0"/>
              </a:spcBef>
              <a:buClr>
                <a:srgbClr val="642882"/>
              </a:buClr>
              <a:buFontTx/>
              <a:buNone/>
              <a:tabLst/>
              <a:defRPr sz="2400" baseline="0">
                <a:solidFill>
                  <a:srgbClr val="642882"/>
                </a:solidFill>
              </a:defRPr>
            </a:lvl1pPr>
            <a:lvl2pPr marL="14400" indent="0">
              <a:spcBef>
                <a:spcPts val="300"/>
              </a:spcBef>
              <a:buClr>
                <a:srgbClr val="642882"/>
              </a:buClr>
              <a:buFontTx/>
              <a:buNone/>
              <a:defRPr sz="1600" b="0" i="1">
                <a:solidFill>
                  <a:srgbClr val="642882"/>
                </a:solidFill>
              </a:defRPr>
            </a:lvl2pPr>
            <a:lvl3pPr marL="324000" indent="-342000">
              <a:spcBef>
                <a:spcPts val="300"/>
              </a:spcBef>
              <a:buClr>
                <a:srgbClr val="642882"/>
              </a:buClr>
              <a:buFont typeface="Wingdings 2" pitchFamily="18" charset="2"/>
              <a:buChar char="¾"/>
              <a:defRPr sz="1600">
                <a:solidFill>
                  <a:srgbClr val="642882"/>
                </a:solidFill>
              </a:defRPr>
            </a:lvl3pPr>
            <a:lvl4pPr marL="619200" indent="-316800">
              <a:spcBef>
                <a:spcPts val="300"/>
              </a:spcBef>
              <a:buClr>
                <a:srgbClr val="642882"/>
              </a:buClr>
              <a:buFont typeface="Wingdings 2" pitchFamily="18" charset="2"/>
              <a:buChar char="¾"/>
              <a:defRPr sz="1600">
                <a:solidFill>
                  <a:srgbClr val="642882"/>
                </a:solidFill>
              </a:defRPr>
            </a:lvl4pPr>
            <a:lvl5pPr marL="907200">
              <a:spcBef>
                <a:spcPts val="300"/>
              </a:spcBef>
              <a:buClr>
                <a:srgbClr val="642882"/>
              </a:buClr>
              <a:defRPr sz="1600">
                <a:solidFill>
                  <a:srgbClr val="642882"/>
                </a:solidFill>
              </a:defRPr>
            </a:lvl5pPr>
          </a:lstStyle>
          <a:p>
            <a:pPr lvl="0"/>
            <a:r>
              <a:rPr lang="da-DK" noProof="0" dirty="0"/>
              <a:t>Klik for at tilføje tekst</a:t>
            </a:r>
          </a:p>
          <a:p>
            <a:pPr lvl="1"/>
            <a:r>
              <a:rPr lang="da-DK" noProof="0" dirty="0"/>
              <a:t>Navn Navnesen</a:t>
            </a:r>
          </a:p>
        </p:txBody>
      </p:sp>
      <p:sp>
        <p:nvSpPr>
          <p:cNvPr id="19" name="Freeform 7"/>
          <p:cNvSpPr>
            <a:spLocks noEditPoints="1"/>
          </p:cNvSpPr>
          <p:nvPr userDrawn="1"/>
        </p:nvSpPr>
        <p:spPr bwMode="auto">
          <a:xfrm>
            <a:off x="1678803" y="973139"/>
            <a:ext cx="764116"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642882"/>
          </a:solidFill>
          <a:ln>
            <a:noFill/>
          </a:ln>
        </p:spPr>
        <p:txBody>
          <a:bodyPr vert="horz" wrap="square" lIns="91440" tIns="45720" rIns="91440" bIns="45720" numCol="1" anchor="t" anchorCtr="0" compatLnSpc="1">
            <a:prstTxWarp prst="textNoShape">
              <a:avLst/>
            </a:prstTxWarp>
          </a:bodyPr>
          <a:lstStyle/>
          <a:p>
            <a:endParaRPr lang="da-DK" sz="1800" dirty="0">
              <a:solidFill>
                <a:srgbClr val="D22850"/>
              </a:solidFill>
            </a:endParaRPr>
          </a:p>
        </p:txBody>
      </p:sp>
    </p:spTree>
    <p:extLst>
      <p:ext uri="{BB962C8B-B14F-4D97-AF65-F5344CB8AC3E}">
        <p14:creationId xmlns:p14="http://schemas.microsoft.com/office/powerpoint/2010/main" val="22676756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itat med tekst øverst">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dirty="0">
              <a:solidFill>
                <a:prstClr val="black"/>
              </a:solidFill>
            </a:endParaRPr>
          </a:p>
        </p:txBody>
      </p:sp>
      <p:sp>
        <p:nvSpPr>
          <p:cNvPr id="4" name="Slide Number Placeholder 3"/>
          <p:cNvSpPr>
            <a:spLocks noGrp="1"/>
          </p:cNvSpPr>
          <p:nvPr userDrawn="1">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userDrawn="1">
            <p:ph type="dt" sz="half" idx="12"/>
          </p:nvPr>
        </p:nvSpPr>
        <p:spPr>
          <a:xfrm>
            <a:off x="6769100" y="7065404"/>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7" name="Text Placeholder 6"/>
          <p:cNvSpPr>
            <a:spLocks noGrp="1"/>
          </p:cNvSpPr>
          <p:nvPr userDrawn="1">
            <p:ph type="body" sz="quarter" idx="13" hasCustomPrompt="1"/>
          </p:nvPr>
        </p:nvSpPr>
        <p:spPr>
          <a:xfrm>
            <a:off x="1631951" y="4278500"/>
            <a:ext cx="9933517" cy="1670780"/>
          </a:xfrm>
        </p:spPr>
        <p:txBody>
          <a:bodyPr/>
          <a:lstStyle>
            <a:lvl1pPr marL="14400" indent="0">
              <a:spcBef>
                <a:spcPts val="0"/>
              </a:spcBef>
              <a:buClr>
                <a:srgbClr val="642882"/>
              </a:buClr>
              <a:buFontTx/>
              <a:buNone/>
              <a:tabLst/>
              <a:defRPr sz="2400" baseline="0">
                <a:solidFill>
                  <a:srgbClr val="642882"/>
                </a:solidFill>
              </a:defRPr>
            </a:lvl1pPr>
            <a:lvl2pPr marL="14400" indent="0">
              <a:spcBef>
                <a:spcPts val="0"/>
              </a:spcBef>
              <a:buClr>
                <a:srgbClr val="642882"/>
              </a:buClr>
              <a:buFontTx/>
              <a:buNone/>
              <a:defRPr sz="1600" b="0" i="1">
                <a:solidFill>
                  <a:srgbClr val="642882"/>
                </a:solidFill>
              </a:defRPr>
            </a:lvl2pPr>
            <a:lvl3pPr marL="324000" indent="-342000">
              <a:buClr>
                <a:srgbClr val="642882"/>
              </a:buClr>
              <a:buFont typeface="Wingdings 2" pitchFamily="18" charset="2"/>
              <a:buChar char="¾"/>
              <a:defRPr sz="1600">
                <a:solidFill>
                  <a:srgbClr val="642882"/>
                </a:solidFill>
              </a:defRPr>
            </a:lvl3pPr>
            <a:lvl4pPr marL="619200" indent="-316800">
              <a:spcBef>
                <a:spcPts val="300"/>
              </a:spcBef>
              <a:buClr>
                <a:srgbClr val="642882"/>
              </a:buClr>
              <a:buFont typeface="Wingdings 2" pitchFamily="18" charset="2"/>
              <a:buChar char="¾"/>
              <a:defRPr sz="1600">
                <a:solidFill>
                  <a:srgbClr val="642882"/>
                </a:solidFill>
              </a:defRPr>
            </a:lvl4pPr>
            <a:lvl5pPr marL="907200">
              <a:spcBef>
                <a:spcPts val="300"/>
              </a:spcBef>
              <a:buClr>
                <a:srgbClr val="642882"/>
              </a:buClr>
              <a:defRPr sz="1600">
                <a:solidFill>
                  <a:srgbClr val="642882"/>
                </a:solidFill>
              </a:defRPr>
            </a:lvl5pPr>
          </a:lstStyle>
          <a:p>
            <a:pPr lvl="0"/>
            <a:r>
              <a:rPr lang="da-DK" noProof="0" dirty="0"/>
              <a:t>Klik for at tilføje tekst</a:t>
            </a:r>
          </a:p>
          <a:p>
            <a:pPr lvl="1"/>
            <a:r>
              <a:rPr lang="da-DK" noProof="0" dirty="0"/>
              <a:t>Navn Navnesen</a:t>
            </a:r>
          </a:p>
        </p:txBody>
      </p:sp>
      <p:sp>
        <p:nvSpPr>
          <p:cNvPr id="19" name="Freeform 7"/>
          <p:cNvSpPr>
            <a:spLocks noEditPoints="1"/>
          </p:cNvSpPr>
          <p:nvPr userDrawn="1"/>
        </p:nvSpPr>
        <p:spPr bwMode="auto">
          <a:xfrm>
            <a:off x="1678803" y="3730814"/>
            <a:ext cx="764116"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642882"/>
          </a:solidFill>
          <a:ln>
            <a:noFill/>
          </a:ln>
        </p:spPr>
        <p:txBody>
          <a:bodyPr vert="horz" wrap="square" lIns="91440" tIns="45720" rIns="91440" bIns="45720" numCol="1" anchor="t" anchorCtr="0" compatLnSpc="1">
            <a:prstTxWarp prst="textNoShape">
              <a:avLst/>
            </a:prstTxWarp>
          </a:bodyPr>
          <a:lstStyle/>
          <a:p>
            <a:endParaRPr lang="da-DK" sz="1800" dirty="0">
              <a:solidFill>
                <a:srgbClr val="D22850"/>
              </a:solidFill>
            </a:endParaRPr>
          </a:p>
        </p:txBody>
      </p:sp>
      <p:sp>
        <p:nvSpPr>
          <p:cNvPr id="12" name="Title 1"/>
          <p:cNvSpPr>
            <a:spLocks noGrp="1"/>
          </p:cNvSpPr>
          <p:nvPr>
            <p:ph type="title" hasCustomPrompt="1"/>
          </p:nvPr>
        </p:nvSpPr>
        <p:spPr>
          <a:xfrm>
            <a:off x="1631950" y="571506"/>
            <a:ext cx="9933519" cy="697255"/>
          </a:xfrm>
        </p:spPr>
        <p:txBody>
          <a:bodyPr/>
          <a:lstStyle>
            <a:lvl1pPr>
              <a:defRPr/>
            </a:lvl1pPr>
          </a:lstStyle>
          <a:p>
            <a:r>
              <a:rPr lang="da-DK" noProof="0" dirty="0"/>
              <a:t>Klik for at tilføje tekst</a:t>
            </a:r>
          </a:p>
        </p:txBody>
      </p:sp>
      <p:sp>
        <p:nvSpPr>
          <p:cNvPr id="13" name="Content Placeholder 2"/>
          <p:cNvSpPr>
            <a:spLocks noGrp="1"/>
          </p:cNvSpPr>
          <p:nvPr>
            <p:ph sz="half" idx="1" hasCustomPrompt="1"/>
          </p:nvPr>
        </p:nvSpPr>
        <p:spPr>
          <a:xfrm>
            <a:off x="1631948" y="1556793"/>
            <a:ext cx="9933520" cy="1872209"/>
          </a:xfrm>
        </p:spPr>
        <p:txBody>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Tree>
    <p:extLst>
      <p:ext uri="{BB962C8B-B14F-4D97-AF65-F5344CB8AC3E}">
        <p14:creationId xmlns:p14="http://schemas.microsoft.com/office/powerpoint/2010/main" val="311790164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itat med tekst nederst">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dirty="0">
              <a:solidFill>
                <a:prstClr val="black"/>
              </a:solidFill>
            </a:endParaRPr>
          </a:p>
        </p:txBody>
      </p:sp>
      <p:sp>
        <p:nvSpPr>
          <p:cNvPr id="4" name="Slide Number Placeholder 3"/>
          <p:cNvSpPr>
            <a:spLocks noGrp="1"/>
          </p:cNvSpPr>
          <p:nvPr userDrawn="1">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userDrawn="1">
            <p:ph type="dt" sz="half" idx="12"/>
          </p:nvPr>
        </p:nvSpPr>
        <p:spPr>
          <a:xfrm>
            <a:off x="6769100" y="7065404"/>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7" name="Text Placeholder 6"/>
          <p:cNvSpPr>
            <a:spLocks noGrp="1"/>
          </p:cNvSpPr>
          <p:nvPr userDrawn="1">
            <p:ph type="body" sz="quarter" idx="13" hasCustomPrompt="1"/>
          </p:nvPr>
        </p:nvSpPr>
        <p:spPr>
          <a:xfrm>
            <a:off x="1631951" y="1119192"/>
            <a:ext cx="9933517" cy="1670780"/>
          </a:xfrm>
        </p:spPr>
        <p:txBody>
          <a:bodyPr/>
          <a:lstStyle>
            <a:lvl1pPr marL="14400" indent="0">
              <a:spcBef>
                <a:spcPts val="0"/>
              </a:spcBef>
              <a:buClr>
                <a:srgbClr val="642882"/>
              </a:buClr>
              <a:buFontTx/>
              <a:buNone/>
              <a:tabLst/>
              <a:defRPr sz="2400" baseline="0">
                <a:solidFill>
                  <a:srgbClr val="642882"/>
                </a:solidFill>
              </a:defRPr>
            </a:lvl1pPr>
            <a:lvl2pPr marL="14400" indent="0">
              <a:spcBef>
                <a:spcPts val="0"/>
              </a:spcBef>
              <a:buClr>
                <a:srgbClr val="642882"/>
              </a:buClr>
              <a:buFontTx/>
              <a:buNone/>
              <a:defRPr sz="1600" b="0" i="1">
                <a:solidFill>
                  <a:srgbClr val="642882"/>
                </a:solidFill>
              </a:defRPr>
            </a:lvl2pPr>
            <a:lvl3pPr marL="324000" indent="-342000">
              <a:buClr>
                <a:srgbClr val="642882"/>
              </a:buClr>
              <a:buFont typeface="Wingdings 2" pitchFamily="18" charset="2"/>
              <a:buChar char="¾"/>
              <a:defRPr sz="1600">
                <a:solidFill>
                  <a:srgbClr val="642882"/>
                </a:solidFill>
              </a:defRPr>
            </a:lvl3pPr>
            <a:lvl4pPr marL="619200" indent="-316800">
              <a:spcBef>
                <a:spcPts val="300"/>
              </a:spcBef>
              <a:buClr>
                <a:srgbClr val="642882"/>
              </a:buClr>
              <a:buFont typeface="Wingdings 2" pitchFamily="18" charset="2"/>
              <a:buChar char="¾"/>
              <a:defRPr sz="1600">
                <a:solidFill>
                  <a:srgbClr val="642882"/>
                </a:solidFill>
              </a:defRPr>
            </a:lvl4pPr>
            <a:lvl5pPr marL="907200">
              <a:spcBef>
                <a:spcPts val="300"/>
              </a:spcBef>
              <a:buClr>
                <a:srgbClr val="642882"/>
              </a:buClr>
              <a:defRPr sz="1600">
                <a:solidFill>
                  <a:srgbClr val="642882"/>
                </a:solidFill>
              </a:defRPr>
            </a:lvl5pPr>
          </a:lstStyle>
          <a:p>
            <a:pPr lvl="0"/>
            <a:r>
              <a:rPr lang="da-DK" noProof="0" dirty="0"/>
              <a:t>Klik for at tilføje tekst</a:t>
            </a:r>
          </a:p>
          <a:p>
            <a:pPr lvl="1"/>
            <a:r>
              <a:rPr lang="da-DK" noProof="0" dirty="0"/>
              <a:t>Navn Navnesen</a:t>
            </a:r>
          </a:p>
        </p:txBody>
      </p:sp>
      <p:sp>
        <p:nvSpPr>
          <p:cNvPr id="19" name="Freeform 7"/>
          <p:cNvSpPr>
            <a:spLocks noEditPoints="1"/>
          </p:cNvSpPr>
          <p:nvPr userDrawn="1"/>
        </p:nvSpPr>
        <p:spPr bwMode="auto">
          <a:xfrm>
            <a:off x="1678803" y="571506"/>
            <a:ext cx="764116"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642882"/>
          </a:solidFill>
          <a:ln>
            <a:noFill/>
          </a:ln>
        </p:spPr>
        <p:txBody>
          <a:bodyPr vert="horz" wrap="square" lIns="91440" tIns="45720" rIns="91440" bIns="45720" numCol="1" anchor="t" anchorCtr="0" compatLnSpc="1">
            <a:prstTxWarp prst="textNoShape">
              <a:avLst/>
            </a:prstTxWarp>
          </a:bodyPr>
          <a:lstStyle/>
          <a:p>
            <a:endParaRPr lang="da-DK" sz="1800" dirty="0">
              <a:solidFill>
                <a:srgbClr val="D22850"/>
              </a:solidFill>
            </a:endParaRPr>
          </a:p>
        </p:txBody>
      </p:sp>
      <p:sp>
        <p:nvSpPr>
          <p:cNvPr id="12" name="Title 1"/>
          <p:cNvSpPr>
            <a:spLocks noGrp="1"/>
          </p:cNvSpPr>
          <p:nvPr>
            <p:ph type="title" hasCustomPrompt="1"/>
          </p:nvPr>
        </p:nvSpPr>
        <p:spPr>
          <a:xfrm>
            <a:off x="1631950" y="3140968"/>
            <a:ext cx="9933519" cy="697255"/>
          </a:xfrm>
        </p:spPr>
        <p:txBody>
          <a:bodyPr/>
          <a:lstStyle>
            <a:lvl1pPr>
              <a:defRPr/>
            </a:lvl1pPr>
          </a:lstStyle>
          <a:p>
            <a:r>
              <a:rPr lang="da-DK" noProof="0" dirty="0"/>
              <a:t>Klik for at tilføje tekst</a:t>
            </a:r>
          </a:p>
        </p:txBody>
      </p:sp>
      <p:sp>
        <p:nvSpPr>
          <p:cNvPr id="13" name="Content Placeholder 2"/>
          <p:cNvSpPr>
            <a:spLocks noGrp="1"/>
          </p:cNvSpPr>
          <p:nvPr>
            <p:ph sz="half" idx="1" hasCustomPrompt="1"/>
          </p:nvPr>
        </p:nvSpPr>
        <p:spPr>
          <a:xfrm>
            <a:off x="1631948" y="4005065"/>
            <a:ext cx="9933520" cy="1872209"/>
          </a:xfrm>
        </p:spPr>
        <p:txBody>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Tree>
    <p:extLst>
      <p:ext uri="{BB962C8B-B14F-4D97-AF65-F5344CB8AC3E}">
        <p14:creationId xmlns:p14="http://schemas.microsoft.com/office/powerpoint/2010/main" val="394195051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omt">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dirty="0">
              <a:solidFill>
                <a:prstClr val="black"/>
              </a:solidFill>
            </a:endParaRPr>
          </a:p>
        </p:txBody>
      </p:sp>
      <p:sp>
        <p:nvSpPr>
          <p:cNvPr id="4" name="Slide Number Placeholder 3"/>
          <p:cNvSpPr>
            <a:spLocks noGrp="1"/>
          </p:cNvSpPr>
          <p:nvPr>
            <p:ph type="sldNum" sz="quarter" idx="11"/>
          </p:nvPr>
        </p:nvSpPr>
        <p:spPr/>
        <p:txBody>
          <a:bodyPr/>
          <a:lstStyle/>
          <a:p>
            <a:fld id="{1E4993A5-71AC-4FC9-BA31-3E15C92EC108}" type="slidenum">
              <a:rPr lang="da-DK" smtClean="0">
                <a:solidFill>
                  <a:prstClr val="black"/>
                </a:solidFill>
              </a:rPr>
              <a:pPr/>
              <a:t>‹nr.›</a:t>
            </a:fld>
            <a:endParaRPr lang="da-DK" dirty="0">
              <a:solidFill>
                <a:prstClr val="black"/>
              </a:solidFill>
            </a:endParaRPr>
          </a:p>
        </p:txBody>
      </p:sp>
      <p:sp>
        <p:nvSpPr>
          <p:cNvPr id="5" name="Date Placeholder 4"/>
          <p:cNvSpPr>
            <a:spLocks noGrp="1"/>
          </p:cNvSpPr>
          <p:nvPr>
            <p:ph type="dt" sz="half" idx="12"/>
          </p:nvPr>
        </p:nvSpPr>
        <p:spPr>
          <a:xfrm>
            <a:off x="6769100" y="7137412"/>
            <a:ext cx="4796368" cy="583208"/>
          </a:xfrm>
        </p:spPr>
        <p:txBody>
          <a:bodyPr/>
          <a:lstStyle>
            <a:lvl1pPr>
              <a:defRPr>
                <a:solidFill>
                  <a:schemeClr val="bg1">
                    <a:lumMod val="75000"/>
                  </a:schemeClr>
                </a:solidFill>
              </a:defRPr>
            </a:lvl1pPr>
          </a:lstStyle>
          <a:p>
            <a:r>
              <a:rPr lang="da-DK">
                <a:solidFill>
                  <a:prstClr val="white">
                    <a:lumMod val="75000"/>
                  </a:prstClr>
                </a:solidFill>
              </a:rPr>
              <a:t>Navn Navnesen</a:t>
            </a:r>
            <a:endParaRPr lang="da-DK" dirty="0">
              <a:solidFill>
                <a:prstClr val="white">
                  <a:lumMod val="75000"/>
                </a:prstClr>
              </a:solidFill>
            </a:endParaRPr>
          </a:p>
        </p:txBody>
      </p:sp>
      <p:sp>
        <p:nvSpPr>
          <p:cNvPr id="6" name="Titel 1"/>
          <p:cNvSpPr>
            <a:spLocks noGrp="1"/>
          </p:cNvSpPr>
          <p:nvPr>
            <p:ph type="title"/>
          </p:nvPr>
        </p:nvSpPr>
        <p:spPr>
          <a:xfrm>
            <a:off x="1631950" y="571506"/>
            <a:ext cx="9933519" cy="466353"/>
          </a:xfrm>
        </p:spPr>
        <p:txBody>
          <a:bodyPr/>
          <a:lstStyle/>
          <a:p>
            <a:r>
              <a:rPr lang="da-DK"/>
              <a:t>Klik for at redigere i master</a:t>
            </a:r>
            <a:endParaRPr lang="en-US"/>
          </a:p>
        </p:txBody>
      </p:sp>
    </p:spTree>
    <p:extLst>
      <p:ext uri="{BB962C8B-B14F-4D97-AF65-F5344CB8AC3E}">
        <p14:creationId xmlns:p14="http://schemas.microsoft.com/office/powerpoint/2010/main" val="261138277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Citat_Billede">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39FCA19-624F-4F03-8453-CE34BDF2A8AC}"/>
              </a:ext>
            </a:extLst>
          </p:cNvPr>
          <p:cNvSpPr>
            <a:spLocks noGrp="1"/>
          </p:cNvSpPr>
          <p:nvPr>
            <p:ph type="pic" sz="quarter" idx="40" hasCustomPrompt="1"/>
          </p:nvPr>
        </p:nvSpPr>
        <p:spPr>
          <a:xfrm>
            <a:off x="6310514" y="0"/>
            <a:ext cx="5881487" cy="6858000"/>
          </a:xfrm>
          <a:custGeom>
            <a:avLst/>
            <a:gdLst>
              <a:gd name="connsiteX0" fmla="*/ 0 w 5881486"/>
              <a:gd name="connsiteY0" fmla="*/ 0 h 6858000"/>
              <a:gd name="connsiteX1" fmla="*/ 5881486 w 5881486"/>
              <a:gd name="connsiteY1" fmla="*/ 0 h 6858000"/>
              <a:gd name="connsiteX2" fmla="*/ 5881486 w 5881486"/>
              <a:gd name="connsiteY2" fmla="*/ 477994 h 6858000"/>
              <a:gd name="connsiteX3" fmla="*/ 4104264 w 5881486"/>
              <a:gd name="connsiteY3" fmla="*/ 898230 h 6858000"/>
              <a:gd name="connsiteX4" fmla="*/ 3904679 w 5881486"/>
              <a:gd name="connsiteY4" fmla="*/ 946261 h 6858000"/>
              <a:gd name="connsiteX5" fmla="*/ 4697694 w 5881486"/>
              <a:gd name="connsiteY5" fmla="*/ 1137575 h 6858000"/>
              <a:gd name="connsiteX6" fmla="*/ 5751616 w 5881486"/>
              <a:gd name="connsiteY6" fmla="*/ 1387001 h 6858000"/>
              <a:gd name="connsiteX7" fmla="*/ 5881486 w 5881486"/>
              <a:gd name="connsiteY7" fmla="*/ 1417737 h 6858000"/>
              <a:gd name="connsiteX8" fmla="*/ 5881486 w 5881486"/>
              <a:gd name="connsiteY8" fmla="*/ 6858000 h 6858000"/>
              <a:gd name="connsiteX9" fmla="*/ 0 w 5881486"/>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881486" h="6858000">
                <a:moveTo>
                  <a:pt x="0" y="0"/>
                </a:moveTo>
                <a:lnTo>
                  <a:pt x="5881486" y="0"/>
                </a:lnTo>
                <a:lnTo>
                  <a:pt x="5881486" y="477994"/>
                </a:lnTo>
                <a:lnTo>
                  <a:pt x="4104264" y="898230"/>
                </a:lnTo>
                <a:cubicBezTo>
                  <a:pt x="4104264" y="898230"/>
                  <a:pt x="4104264" y="898230"/>
                  <a:pt x="3904679" y="946261"/>
                </a:cubicBezTo>
                <a:cubicBezTo>
                  <a:pt x="3904679" y="946261"/>
                  <a:pt x="3904679" y="946261"/>
                  <a:pt x="4697694" y="1137575"/>
                </a:cubicBezTo>
                <a:cubicBezTo>
                  <a:pt x="4697694" y="1137575"/>
                  <a:pt x="4697694" y="1137575"/>
                  <a:pt x="5751616" y="1387001"/>
                </a:cubicBezTo>
                <a:lnTo>
                  <a:pt x="5881486" y="1417737"/>
                </a:lnTo>
                <a:lnTo>
                  <a:pt x="5881486" y="6858000"/>
                </a:lnTo>
                <a:lnTo>
                  <a:pt x="0" y="6858000"/>
                </a:lnTo>
                <a:close/>
              </a:path>
            </a:pathLst>
          </a:custGeom>
        </p:spPr>
        <p:txBody>
          <a:bodyPr wrap="square" lIns="0" tIns="648000" anchor="ctr">
            <a:noAutofit/>
          </a:bodyPr>
          <a:lstStyle>
            <a:lvl1pPr algn="ctr">
              <a:defRPr sz="1200"/>
            </a:lvl1pPr>
          </a:lstStyle>
          <a:p>
            <a:r>
              <a:rPr lang="da-DK" dirty="0"/>
              <a:t>Klik på ikonet for at indsætte billede</a:t>
            </a:r>
          </a:p>
        </p:txBody>
      </p:sp>
      <p:sp>
        <p:nvSpPr>
          <p:cNvPr id="7" name="Tekstfelt 6"/>
          <p:cNvSpPr txBox="1"/>
          <p:nvPr userDrawn="1"/>
        </p:nvSpPr>
        <p:spPr>
          <a:xfrm>
            <a:off x="357908" y="836712"/>
            <a:ext cx="1001525" cy="2077492"/>
          </a:xfrm>
          <a:prstGeom prst="rect">
            <a:avLst/>
          </a:prstGeom>
          <a:solidFill>
            <a:schemeClr val="bg1"/>
          </a:solidFill>
        </p:spPr>
        <p:txBody>
          <a:bodyPr wrap="square" rtlCol="0">
            <a:spAutoFit/>
          </a:bodyPr>
          <a:lstStyle/>
          <a:p>
            <a:r>
              <a:rPr lang="da-DK" sz="12900" dirty="0">
                <a:solidFill>
                  <a:srgbClr val="FF2600"/>
                </a:solidFill>
                <a:latin typeface="Arial" panose="020B0604020202020204" pitchFamily="34" charset="0"/>
                <a:cs typeface="Arial" panose="020B0604020202020204" pitchFamily="34" charset="0"/>
              </a:rPr>
              <a:t>”</a:t>
            </a:r>
          </a:p>
        </p:txBody>
      </p:sp>
      <p:sp>
        <p:nvSpPr>
          <p:cNvPr id="12" name="Pladsholder til tekst 10"/>
          <p:cNvSpPr>
            <a:spLocks noGrp="1"/>
          </p:cNvSpPr>
          <p:nvPr>
            <p:ph type="body" sz="quarter" idx="15" hasCustomPrompt="1"/>
          </p:nvPr>
        </p:nvSpPr>
        <p:spPr>
          <a:xfrm>
            <a:off x="496800" y="2160000"/>
            <a:ext cx="5220000" cy="3960440"/>
          </a:xfrm>
        </p:spPr>
        <p:txBody>
          <a:bodyPr/>
          <a:lstStyle>
            <a:lvl1pPr>
              <a:defRPr sz="2700" baseline="0"/>
            </a:lvl1pPr>
            <a:lvl2pPr>
              <a:spcBef>
                <a:spcPts val="300"/>
              </a:spcBef>
              <a:spcAft>
                <a:spcPts val="225"/>
              </a:spcAft>
              <a:defRPr sz="1500" b="0" baseline="0"/>
            </a:lvl2pPr>
            <a:lvl3pPr>
              <a:spcAft>
                <a:spcPts val="225"/>
              </a:spcAft>
              <a:defRPr sz="1500"/>
            </a:lvl3pPr>
            <a:lvl4pPr>
              <a:spcAft>
                <a:spcPts val="225"/>
              </a:spcAft>
              <a:defRPr sz="1500"/>
            </a:lvl4pPr>
            <a:lvl5pPr>
              <a:spcAft>
                <a:spcPts val="225"/>
              </a:spcAft>
              <a:defRPr sz="1500"/>
            </a:lvl5pPr>
            <a:lvl6pPr>
              <a:spcAft>
                <a:spcPts val="225"/>
              </a:spcAft>
              <a:defRPr sz="1500"/>
            </a:lvl6pPr>
          </a:lstStyle>
          <a:p>
            <a:pPr lvl="0"/>
            <a:r>
              <a:rPr lang="da-DK" noProof="0" dirty="0"/>
              <a:t>Klik for at tilføje tekst </a:t>
            </a:r>
          </a:p>
        </p:txBody>
      </p:sp>
    </p:spTree>
    <p:extLst>
      <p:ext uri="{BB962C8B-B14F-4D97-AF65-F5344CB8AC3E}">
        <p14:creationId xmlns:p14="http://schemas.microsoft.com/office/powerpoint/2010/main" val="35405083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cSld name="Ku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a-DK"/>
              <a:t>Klik for at redigere i master</a:t>
            </a:r>
            <a:endParaRPr kumimoji="0" lang="en-US"/>
          </a:p>
        </p:txBody>
      </p:sp>
      <p:sp>
        <p:nvSpPr>
          <p:cNvPr id="6" name="Pladsholder til dato 5"/>
          <p:cNvSpPr>
            <a:spLocks noGrp="1"/>
          </p:cNvSpPr>
          <p:nvPr>
            <p:ph type="dt" sz="half" idx="10"/>
          </p:nvPr>
        </p:nvSpPr>
        <p:spPr/>
        <p:txBody>
          <a:bodyPr rtlCol="0"/>
          <a:lstStyle/>
          <a:p>
            <a:r>
              <a:rPr lang="da-DK" dirty="0">
                <a:solidFill>
                  <a:srgbClr val="800080"/>
                </a:solidFill>
              </a:rPr>
              <a:t>Navn Navnesen</a:t>
            </a:r>
          </a:p>
        </p:txBody>
      </p:sp>
      <p:sp>
        <p:nvSpPr>
          <p:cNvPr id="7" name="Pladsholder til diasnummer 6"/>
          <p:cNvSpPr>
            <a:spLocks noGrp="1"/>
          </p:cNvSpPr>
          <p:nvPr>
            <p:ph type="sldNum" sz="quarter" idx="11"/>
          </p:nvPr>
        </p:nvSpPr>
        <p:spPr/>
        <p:txBody>
          <a:bodyPr rtlCol="0"/>
          <a:lstStyle/>
          <a:p>
            <a:fld id="{954C4B17-8274-42EA-BA53-3B17881A8FAA}" type="slidenum">
              <a:rPr lang="da-DK" smtClean="0">
                <a:solidFill>
                  <a:prstClr val="black"/>
                </a:solidFill>
              </a:rPr>
              <a:pPr/>
              <a:t>‹nr.›</a:t>
            </a:fld>
            <a:endParaRPr lang="da-DK" dirty="0">
              <a:solidFill>
                <a:prstClr val="black"/>
              </a:solidFill>
            </a:endParaRPr>
          </a:p>
        </p:txBody>
      </p:sp>
      <p:sp>
        <p:nvSpPr>
          <p:cNvPr id="8" name="Pladsholder til sidefod 7"/>
          <p:cNvSpPr>
            <a:spLocks noGrp="1"/>
          </p:cNvSpPr>
          <p:nvPr>
            <p:ph type="ftr" sz="quarter" idx="12"/>
          </p:nvPr>
        </p:nvSpPr>
        <p:spPr/>
        <p:txBody>
          <a:bodyPr rtlCol="0"/>
          <a:lstStyle/>
          <a:p>
            <a:endParaRPr lang="da-DK" dirty="0">
              <a:solidFill>
                <a:srgbClr val="800080"/>
              </a:solidFill>
            </a:endParaRPr>
          </a:p>
        </p:txBody>
      </p:sp>
    </p:spTree>
    <p:extLst>
      <p:ext uri="{BB962C8B-B14F-4D97-AF65-F5344CB8AC3E}">
        <p14:creationId xmlns:p14="http://schemas.microsoft.com/office/powerpoint/2010/main" val="1092546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sv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sv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26" Type="http://schemas.openxmlformats.org/officeDocument/2006/relationships/image" Target="../media/image15.png"/><Relationship Id="rId3" Type="http://schemas.openxmlformats.org/officeDocument/2006/relationships/slideLayout" Target="../slideLayouts/slideLayout21.xml"/><Relationship Id="rId21" Type="http://schemas.openxmlformats.org/officeDocument/2006/relationships/slideLayout" Target="../slideLayouts/slideLayout39.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5" Type="http://schemas.openxmlformats.org/officeDocument/2006/relationships/theme" Target="../theme/theme2.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slideLayout" Target="../slideLayouts/slideLayout38.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24" Type="http://schemas.openxmlformats.org/officeDocument/2006/relationships/slideLayout" Target="../slideLayouts/slideLayout42.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23" Type="http://schemas.openxmlformats.org/officeDocument/2006/relationships/slideLayout" Target="../slideLayouts/slideLayout41.xml"/><Relationship Id="rId10" Type="http://schemas.openxmlformats.org/officeDocument/2006/relationships/slideLayout" Target="../slideLayouts/slideLayout28.xml"/><Relationship Id="rId19" Type="http://schemas.openxmlformats.org/officeDocument/2006/relationships/slideLayout" Target="../slideLayouts/slideLayout37.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 Id="rId22"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Overskrift">
            <a:extLst>
              <a:ext uri="{FF2B5EF4-FFF2-40B4-BE49-F238E27FC236}">
                <a16:creationId xmlns:a16="http://schemas.microsoft.com/office/drawing/2014/main" id="{2B667FC3-6F5F-5542-CFBF-EDBC2523DB7A}"/>
              </a:ext>
            </a:extLst>
          </p:cNvPr>
          <p:cNvSpPr>
            <a:spLocks noGrp="1"/>
          </p:cNvSpPr>
          <p:nvPr>
            <p:ph type="title"/>
          </p:nvPr>
        </p:nvSpPr>
        <p:spPr>
          <a:xfrm>
            <a:off x="1080000" y="540000"/>
            <a:ext cx="10440000" cy="1080000"/>
          </a:xfrm>
          <a:prstGeom prst="rect">
            <a:avLst/>
          </a:prstGeom>
        </p:spPr>
        <p:txBody>
          <a:bodyPr vert="horz" lIns="0" tIns="0" rIns="0" bIns="0" rtlCol="0" anchor="b" anchorCtr="0">
            <a:noAutofit/>
          </a:bodyPr>
          <a:lstStyle/>
          <a:p>
            <a:r>
              <a:rPr lang="da-DK" dirty="0"/>
              <a:t>Klik her for at skrive</a:t>
            </a:r>
          </a:p>
        </p:txBody>
      </p:sp>
      <p:sp>
        <p:nvSpPr>
          <p:cNvPr id="12" name="Tekst">
            <a:extLst>
              <a:ext uri="{FF2B5EF4-FFF2-40B4-BE49-F238E27FC236}">
                <a16:creationId xmlns:a16="http://schemas.microsoft.com/office/drawing/2014/main" id="{9102942A-D8D2-705F-24E9-3B09F6ED897C}"/>
              </a:ext>
            </a:extLst>
          </p:cNvPr>
          <p:cNvSpPr>
            <a:spLocks noGrp="1"/>
          </p:cNvSpPr>
          <p:nvPr>
            <p:ph type="body" idx="1"/>
          </p:nvPr>
        </p:nvSpPr>
        <p:spPr>
          <a:xfrm>
            <a:off x="1078480" y="1980000"/>
            <a:ext cx="10275319" cy="3960000"/>
          </a:xfrm>
          <a:prstGeom prst="rect">
            <a:avLst/>
          </a:prstGeom>
        </p:spPr>
        <p:txBody>
          <a:bodyPr vert="horz" lIns="0" tIns="0" rIns="0" bIns="0" rtlCol="0">
            <a:noAutofit/>
          </a:bodyPr>
          <a:lstStyle/>
          <a:p>
            <a:pPr lvl="0"/>
            <a:r>
              <a:rPr lang="da-DK" dirty="0"/>
              <a:t>Klik for at skrive</a:t>
            </a:r>
          </a:p>
          <a:p>
            <a:pPr lvl="1"/>
            <a:r>
              <a:rPr lang="da-DK" dirty="0"/>
              <a:t>Andet niveau</a:t>
            </a:r>
          </a:p>
          <a:p>
            <a:pPr lvl="2"/>
            <a:r>
              <a:rPr lang="da-DK" dirty="0"/>
              <a:t>Tredje niveau</a:t>
            </a:r>
          </a:p>
          <a:p>
            <a:pPr lvl="3"/>
            <a:r>
              <a:rPr lang="da-DK" dirty="0"/>
              <a:t>Fjerde niveau</a:t>
            </a:r>
          </a:p>
          <a:p>
            <a:pPr lvl="4"/>
            <a:r>
              <a:rPr lang="da-DK" dirty="0"/>
              <a:t>Femte niveau</a:t>
            </a:r>
          </a:p>
          <a:p>
            <a:pPr lvl="4"/>
            <a:endParaRPr lang="da-DK" dirty="0"/>
          </a:p>
        </p:txBody>
      </p:sp>
      <p:pic>
        <p:nvPicPr>
          <p:cNvPr id="2" name="Grafik 1">
            <a:extLst>
              <a:ext uri="{FF2B5EF4-FFF2-40B4-BE49-F238E27FC236}">
                <a16:creationId xmlns:a16="http://schemas.microsoft.com/office/drawing/2014/main" id="{67E42A3C-6419-9409-C7DD-E4BB10994B43}"/>
              </a:ext>
            </a:extLst>
          </p:cNvPr>
          <p:cNvPicPr>
            <a:picLocks noChangeAspect="1"/>
          </p:cNvPicPr>
          <p:nvPr userDrawn="1"/>
        </p:nvPicPr>
        <p:blipFill>
          <a:blip r:embed="rId20" cstate="screen">
            <a:extLst>
              <a:ext uri="{28A0092B-C50C-407E-A947-70E740481C1C}">
                <a14:useLocalDpi xmlns:a14="http://schemas.microsoft.com/office/drawing/2010/main"/>
              </a:ext>
              <a:ext uri="{96DAC541-7B7A-43D3-8B79-37D633B846F1}">
                <asvg:svgBlip xmlns:asvg="http://schemas.microsoft.com/office/drawing/2016/SVG/main" r:embed="rId21"/>
              </a:ext>
            </a:extLst>
          </a:blip>
          <a:stretch>
            <a:fillRect/>
          </a:stretch>
        </p:blipFill>
        <p:spPr>
          <a:xfrm>
            <a:off x="432000" y="6282000"/>
            <a:ext cx="646481" cy="360000"/>
          </a:xfrm>
          <a:prstGeom prst="rect">
            <a:avLst/>
          </a:prstGeom>
        </p:spPr>
      </p:pic>
      <p:sp>
        <p:nvSpPr>
          <p:cNvPr id="3" name="Rectangle 12">
            <a:extLst>
              <a:ext uri="{FF2B5EF4-FFF2-40B4-BE49-F238E27FC236}">
                <a16:creationId xmlns:a16="http://schemas.microsoft.com/office/drawing/2014/main" id="{8D65259F-B038-AF79-AE05-0268553D2AC9}"/>
              </a:ext>
            </a:extLst>
          </p:cNvPr>
          <p:cNvSpPr/>
          <p:nvPr userDrawn="1"/>
        </p:nvSpPr>
        <p:spPr>
          <a:xfrm rot="10800000">
            <a:off x="1080000" y="6642000"/>
            <a:ext cx="11112000" cy="223200"/>
          </a:xfrm>
          <a:prstGeom prst="rect">
            <a:avLst/>
          </a:prstGeom>
          <a:gradFill flip="none" rotWithShape="1">
            <a:gsLst>
              <a:gs pos="0">
                <a:schemeClr val="accent1"/>
              </a:gs>
              <a:gs pos="100000">
                <a:schemeClr val="accent1">
                  <a:alpha val="25000"/>
                </a:schemeClr>
              </a:gs>
              <a:gs pos="47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4" name="Grafik 3">
            <a:extLst>
              <a:ext uri="{FF2B5EF4-FFF2-40B4-BE49-F238E27FC236}">
                <a16:creationId xmlns:a16="http://schemas.microsoft.com/office/drawing/2014/main" id="{01F3A93D-F670-F02C-B8F7-2169C254BB84}"/>
              </a:ext>
            </a:extLst>
          </p:cNvPr>
          <p:cNvPicPr>
            <a:picLocks noChangeAspect="1"/>
          </p:cNvPicPr>
          <p:nvPr userDrawn="1"/>
        </p:nvPicPr>
        <p:blipFill>
          <a:blip r:embed="rId22">
            <a:extLst>
              <a:ext uri="{28A0092B-C50C-407E-A947-70E740481C1C}">
                <a14:useLocalDpi xmlns:a14="http://schemas.microsoft.com/office/drawing/2010/main"/>
              </a:ext>
              <a:ext uri="{96DAC541-7B7A-43D3-8B79-37D633B846F1}">
                <asvg:svgBlip xmlns:asvg="http://schemas.microsoft.com/office/drawing/2016/SVG/main" r:embed="rId23"/>
              </a:ext>
            </a:extLst>
          </a:blip>
          <a:stretch>
            <a:fillRect/>
          </a:stretch>
        </p:blipFill>
        <p:spPr>
          <a:xfrm>
            <a:off x="1080000" y="6642000"/>
            <a:ext cx="9843403" cy="223200"/>
          </a:xfrm>
          <a:prstGeom prst="rect">
            <a:avLst/>
          </a:prstGeom>
        </p:spPr>
      </p:pic>
    </p:spTree>
    <p:extLst>
      <p:ext uri="{BB962C8B-B14F-4D97-AF65-F5344CB8AC3E}">
        <p14:creationId xmlns:p14="http://schemas.microsoft.com/office/powerpoint/2010/main" val="3652844797"/>
      </p:ext>
    </p:extLst>
  </p:cSld>
  <p:clrMap bg1="lt1" tx1="dk1" bg2="lt2" tx2="dk2" accent1="accent1" accent2="accent2" accent3="accent3" accent4="accent4" accent5="accent5" accent6="accent6" hlink="hlink" folHlink="folHlink"/>
  <p:sldLayoutIdLst>
    <p:sldLayoutId id="2147483724" r:id="rId1"/>
    <p:sldLayoutId id="2147483680" r:id="rId2"/>
    <p:sldLayoutId id="2147483727" r:id="rId3"/>
    <p:sldLayoutId id="2147483671" r:id="rId4"/>
    <p:sldLayoutId id="2147483691" r:id="rId5"/>
    <p:sldLayoutId id="2147483695" r:id="rId6"/>
    <p:sldLayoutId id="2147483684" r:id="rId7"/>
    <p:sldLayoutId id="2147483696" r:id="rId8"/>
    <p:sldLayoutId id="2147483698" r:id="rId9"/>
    <p:sldLayoutId id="2147483733" r:id="rId10"/>
    <p:sldLayoutId id="2147483683" r:id="rId11"/>
    <p:sldLayoutId id="2147483681" r:id="rId12"/>
    <p:sldLayoutId id="2147483699" r:id="rId13"/>
    <p:sldLayoutId id="2147483682" r:id="rId14"/>
    <p:sldLayoutId id="2147483718" r:id="rId15"/>
    <p:sldLayoutId id="2147483771" r:id="rId16"/>
    <p:sldLayoutId id="2147483773" r:id="rId17"/>
    <p:sldLayoutId id="2147483776" r:id="rId18"/>
  </p:sldLayoutIdLst>
  <p:txStyles>
    <p:titleStyle>
      <a:lvl1pPr algn="l" defTabSz="914400" rtl="0" eaLnBrk="1" latinLnBrk="0" hangingPunct="1">
        <a:lnSpc>
          <a:spcPct val="90000"/>
        </a:lnSpc>
        <a:spcBef>
          <a:spcPct val="0"/>
        </a:spcBef>
        <a:buNone/>
        <a:defRPr sz="3200" b="1" kern="1200" baseline="0">
          <a:solidFill>
            <a:schemeClr val="tx1"/>
          </a:solidFill>
          <a:latin typeface="Arial Black" panose="020B0A04020102020204" pitchFamily="34" charset="0"/>
          <a:ea typeface="+mj-ea"/>
          <a:cs typeface="Arial" panose="020B0604020202020204" pitchFamily="34" charset="0"/>
        </a:defRPr>
      </a:lvl1pPr>
    </p:titleStyle>
    <p:bodyStyle>
      <a:lvl1pPr marL="0" indent="-230400" algn="l" defTabSz="914400" rtl="0" eaLnBrk="1" latinLnBrk="0" hangingPunct="1">
        <a:lnSpc>
          <a:spcPct val="100000"/>
        </a:lnSpc>
        <a:spcBef>
          <a:spcPts val="1000"/>
        </a:spcBef>
        <a:buFontTx/>
        <a:buNone/>
        <a:defRPr sz="1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114550" indent="-28575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9" name="Rectangle 68"/>
          <p:cNvSpPr/>
          <p:nvPr/>
        </p:nvSpPr>
        <p:spPr>
          <a:xfrm>
            <a:off x="1676400" y="6275388"/>
            <a:ext cx="10515600" cy="582613"/>
          </a:xfrm>
          <a:prstGeom prst="rect">
            <a:avLst/>
          </a:prstGeom>
          <a:solidFill>
            <a:srgbClr val="6428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dirty="0">
              <a:solidFill>
                <a:prstClr val="black"/>
              </a:solidFill>
            </a:endParaRPr>
          </a:p>
        </p:txBody>
      </p:sp>
      <p:pic>
        <p:nvPicPr>
          <p:cNvPr id="5123" name="Picture 3" descr="U:\DGI\Jobs\4350_PowerPoint skabelon til DGI\Received\DGI SkabelonDesign\sort logoband.png"/>
          <p:cNvPicPr>
            <a:picLocks noChangeAspect="1" noChangeArrowheads="1"/>
          </p:cNvPicPr>
          <p:nvPr/>
        </p:nvPicPr>
        <p:blipFill rotWithShape="1">
          <a:blip r:embed="rId26" cstate="email">
            <a:extLst>
              <a:ext uri="{28A0092B-C50C-407E-A947-70E740481C1C}">
                <a14:useLocalDpi xmlns:a14="http://schemas.microsoft.com/office/drawing/2010/main"/>
              </a:ext>
            </a:extLst>
          </a:blip>
          <a:srcRect/>
          <a:stretch/>
        </p:blipFill>
        <p:spPr bwMode="auto">
          <a:xfrm>
            <a:off x="622241" y="6274800"/>
            <a:ext cx="11572721" cy="431800"/>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p:cNvSpPr>
            <a:spLocks noGrp="1"/>
          </p:cNvSpPr>
          <p:nvPr>
            <p:ph type="ftr" sz="quarter" idx="3"/>
          </p:nvPr>
        </p:nvSpPr>
        <p:spPr>
          <a:xfrm>
            <a:off x="1676400" y="6273801"/>
            <a:ext cx="4756152" cy="431800"/>
          </a:xfrm>
          <a:prstGeom prst="rect">
            <a:avLst/>
          </a:prstGeom>
        </p:spPr>
        <p:txBody>
          <a:bodyPr vert="horz" lIns="288000" tIns="0" rIns="0" bIns="0" rtlCol="0" anchor="ctr"/>
          <a:lstStyle>
            <a:lvl1pPr algn="l">
              <a:defRPr sz="800">
                <a:solidFill>
                  <a:schemeClr val="tx1"/>
                </a:solidFill>
              </a:defRPr>
            </a:lvl1pPr>
          </a:lstStyle>
          <a:p>
            <a:endParaRPr lang="da-DK" dirty="0">
              <a:solidFill>
                <a:prstClr val="black"/>
              </a:solidFill>
            </a:endParaRPr>
          </a:p>
        </p:txBody>
      </p:sp>
      <p:sp>
        <p:nvSpPr>
          <p:cNvPr id="13" name="Rectangle 12"/>
          <p:cNvSpPr/>
          <p:nvPr/>
        </p:nvSpPr>
        <p:spPr>
          <a:xfrm>
            <a:off x="1631951" y="0"/>
            <a:ext cx="10563011" cy="152400"/>
          </a:xfrm>
          <a:prstGeom prst="rect">
            <a:avLst/>
          </a:prstGeom>
          <a:gradFill flip="none" rotWithShape="1">
            <a:gsLst>
              <a:gs pos="0">
                <a:srgbClr val="642882"/>
              </a:gs>
              <a:gs pos="50000">
                <a:schemeClr val="tx2">
                  <a:lumMod val="40000"/>
                  <a:lumOff val="60000"/>
                </a:schemeClr>
              </a:gs>
              <a:gs pos="100000">
                <a:schemeClr val="tx2">
                  <a:lumMod val="20000"/>
                  <a:lumOff val="8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dirty="0">
              <a:solidFill>
                <a:prstClr val="black"/>
              </a:solidFill>
            </a:endParaRPr>
          </a:p>
        </p:txBody>
      </p:sp>
      <p:sp>
        <p:nvSpPr>
          <p:cNvPr id="2" name="Title Placeholder 1"/>
          <p:cNvSpPr>
            <a:spLocks noGrp="1"/>
          </p:cNvSpPr>
          <p:nvPr>
            <p:ph type="title"/>
          </p:nvPr>
        </p:nvSpPr>
        <p:spPr>
          <a:xfrm>
            <a:off x="1631950" y="571506"/>
            <a:ext cx="9933519" cy="466353"/>
          </a:xfrm>
          <a:prstGeom prst="rect">
            <a:avLst/>
          </a:prstGeom>
        </p:spPr>
        <p:txBody>
          <a:bodyPr vert="horz" lIns="0" tIns="0" rIns="0" bIns="0" rtlCol="0" anchor="t" anchorCtr="0">
            <a:noAutofit/>
          </a:bodyPr>
          <a:lstStyle/>
          <a:p>
            <a:r>
              <a:rPr lang="da-DK" noProof="0" dirty="0"/>
              <a:t>Klik for at tilføje tekst</a:t>
            </a:r>
          </a:p>
        </p:txBody>
      </p:sp>
      <p:sp>
        <p:nvSpPr>
          <p:cNvPr id="3" name="Text Placeholder 2"/>
          <p:cNvSpPr>
            <a:spLocks noGrp="1"/>
          </p:cNvSpPr>
          <p:nvPr>
            <p:ph type="body" idx="1"/>
          </p:nvPr>
        </p:nvSpPr>
        <p:spPr>
          <a:xfrm>
            <a:off x="1631949" y="1520825"/>
            <a:ext cx="9935635" cy="4140200"/>
          </a:xfrm>
          <a:prstGeom prst="rect">
            <a:avLst/>
          </a:prstGeom>
        </p:spPr>
        <p:txBody>
          <a:bodyPr vert="horz" lIns="0" tIns="0" rIns="0" bIns="0" rtlCol="0">
            <a:noAutofit/>
          </a:body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6" name="Slide Number Placeholder 5"/>
          <p:cNvSpPr>
            <a:spLocks noGrp="1"/>
          </p:cNvSpPr>
          <p:nvPr>
            <p:ph type="sldNum" sz="quarter" idx="4"/>
          </p:nvPr>
        </p:nvSpPr>
        <p:spPr>
          <a:xfrm>
            <a:off x="1676400" y="6567939"/>
            <a:ext cx="4756152" cy="138661"/>
          </a:xfrm>
          <a:prstGeom prst="rect">
            <a:avLst/>
          </a:prstGeom>
        </p:spPr>
        <p:txBody>
          <a:bodyPr vert="horz" lIns="288000" tIns="0" rIns="0" bIns="0" rtlCol="0" anchor="t" anchorCtr="0"/>
          <a:lstStyle>
            <a:lvl1pPr algn="l">
              <a:defRPr sz="800">
                <a:solidFill>
                  <a:schemeClr val="tx1"/>
                </a:solidFill>
              </a:defRPr>
            </a:lvl1pPr>
          </a:lstStyle>
          <a:p>
            <a:fld id="{1E4993A5-71AC-4FC9-BA31-3E15C92EC108}" type="slidenum">
              <a:rPr lang="da-DK" smtClean="0">
                <a:solidFill>
                  <a:prstClr val="black"/>
                </a:solidFill>
              </a:rPr>
              <a:pPr/>
              <a:t>‹nr.›</a:t>
            </a:fld>
            <a:endParaRPr lang="da-DK" dirty="0">
              <a:solidFill>
                <a:prstClr val="black"/>
              </a:solidFill>
            </a:endParaRPr>
          </a:p>
        </p:txBody>
      </p:sp>
      <p:grpSp>
        <p:nvGrpSpPr>
          <p:cNvPr id="1059" name="Group 1058"/>
          <p:cNvGrpSpPr/>
          <p:nvPr/>
        </p:nvGrpSpPr>
        <p:grpSpPr>
          <a:xfrm>
            <a:off x="2349502" y="6275388"/>
            <a:ext cx="9842500" cy="582613"/>
            <a:chOff x="1762126" y="6265863"/>
            <a:chExt cx="7381875" cy="582613"/>
          </a:xfrm>
          <a:solidFill>
            <a:srgbClr val="FFFFFF">
              <a:alpha val="50196"/>
            </a:srgbClr>
          </a:solidFill>
        </p:grpSpPr>
        <p:sp>
          <p:nvSpPr>
            <p:cNvPr id="10" name="Freeform 11"/>
            <p:cNvSpPr>
              <a:spLocks/>
            </p:cNvSpPr>
            <p:nvPr userDrawn="1"/>
          </p:nvSpPr>
          <p:spPr bwMode="auto">
            <a:xfrm>
              <a:off x="1849438" y="6265863"/>
              <a:ext cx="23813" cy="200025"/>
            </a:xfrm>
            <a:custGeom>
              <a:avLst/>
              <a:gdLst>
                <a:gd name="T0" fmla="*/ 23 w 23"/>
                <a:gd name="T1" fmla="*/ 0 h 187"/>
                <a:gd name="T2" fmla="*/ 17 w 23"/>
                <a:gd name="T3" fmla="*/ 0 h 187"/>
                <a:gd name="T4" fmla="*/ 1 w 23"/>
                <a:gd name="T5" fmla="*/ 187 h 187"/>
                <a:gd name="T6" fmla="*/ 1 w 23"/>
                <a:gd name="T7" fmla="*/ 187 h 187"/>
                <a:gd name="T8" fmla="*/ 23 w 23"/>
                <a:gd name="T9" fmla="*/ 0 h 187"/>
              </a:gdLst>
              <a:ahLst/>
              <a:cxnLst>
                <a:cxn ang="0">
                  <a:pos x="T0" y="T1"/>
                </a:cxn>
                <a:cxn ang="0">
                  <a:pos x="T2" y="T3"/>
                </a:cxn>
                <a:cxn ang="0">
                  <a:pos x="T4" y="T5"/>
                </a:cxn>
                <a:cxn ang="0">
                  <a:pos x="T6" y="T7"/>
                </a:cxn>
                <a:cxn ang="0">
                  <a:pos x="T8" y="T9"/>
                </a:cxn>
              </a:cxnLst>
              <a:rect l="0" t="0" r="r" b="b"/>
              <a:pathLst>
                <a:path w="23" h="187">
                  <a:moveTo>
                    <a:pt x="23" y="0"/>
                  </a:moveTo>
                  <a:cubicBezTo>
                    <a:pt x="17" y="0"/>
                    <a:pt x="17" y="0"/>
                    <a:pt x="17" y="0"/>
                  </a:cubicBezTo>
                  <a:cubicBezTo>
                    <a:pt x="5" y="62"/>
                    <a:pt x="0" y="125"/>
                    <a:pt x="1" y="187"/>
                  </a:cubicBezTo>
                  <a:cubicBezTo>
                    <a:pt x="1" y="187"/>
                    <a:pt x="1" y="187"/>
                    <a:pt x="1" y="187"/>
                  </a:cubicBezTo>
                  <a:cubicBezTo>
                    <a:pt x="2" y="124"/>
                    <a:pt x="9" y="61"/>
                    <a:pt x="2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1" name="Freeform 12"/>
            <p:cNvSpPr>
              <a:spLocks/>
            </p:cNvSpPr>
            <p:nvPr userDrawn="1"/>
          </p:nvSpPr>
          <p:spPr bwMode="auto">
            <a:xfrm>
              <a:off x="8577263" y="6265863"/>
              <a:ext cx="566738" cy="552450"/>
            </a:xfrm>
            <a:custGeom>
              <a:avLst/>
              <a:gdLst>
                <a:gd name="T0" fmla="*/ 27 w 532"/>
                <a:gd name="T1" fmla="*/ 0 h 516"/>
                <a:gd name="T2" fmla="*/ 0 w 532"/>
                <a:gd name="T3" fmla="*/ 0 h 516"/>
                <a:gd name="T4" fmla="*/ 347 w 532"/>
                <a:gd name="T5" fmla="*/ 299 h 516"/>
                <a:gd name="T6" fmla="*/ 532 w 532"/>
                <a:gd name="T7" fmla="*/ 516 h 516"/>
                <a:gd name="T8" fmla="*/ 532 w 532"/>
                <a:gd name="T9" fmla="*/ 497 h 516"/>
                <a:gd name="T10" fmla="*/ 356 w 532"/>
                <a:gd name="T11" fmla="*/ 290 h 516"/>
                <a:gd name="T12" fmla="*/ 27 w 532"/>
                <a:gd name="T13" fmla="*/ 0 h 516"/>
              </a:gdLst>
              <a:ahLst/>
              <a:cxnLst>
                <a:cxn ang="0">
                  <a:pos x="T0" y="T1"/>
                </a:cxn>
                <a:cxn ang="0">
                  <a:pos x="T2" y="T3"/>
                </a:cxn>
                <a:cxn ang="0">
                  <a:pos x="T4" y="T5"/>
                </a:cxn>
                <a:cxn ang="0">
                  <a:pos x="T6" y="T7"/>
                </a:cxn>
                <a:cxn ang="0">
                  <a:pos x="T8" y="T9"/>
                </a:cxn>
                <a:cxn ang="0">
                  <a:pos x="T10" y="T11"/>
                </a:cxn>
                <a:cxn ang="0">
                  <a:pos x="T12" y="T13"/>
                </a:cxn>
              </a:cxnLst>
              <a:rect l="0" t="0" r="r" b="b"/>
              <a:pathLst>
                <a:path w="532" h="516">
                  <a:moveTo>
                    <a:pt x="27" y="0"/>
                  </a:moveTo>
                  <a:cubicBezTo>
                    <a:pt x="0" y="0"/>
                    <a:pt x="0" y="0"/>
                    <a:pt x="0" y="0"/>
                  </a:cubicBezTo>
                  <a:cubicBezTo>
                    <a:pt x="124" y="91"/>
                    <a:pt x="241" y="189"/>
                    <a:pt x="347" y="299"/>
                  </a:cubicBezTo>
                  <a:cubicBezTo>
                    <a:pt x="414" y="367"/>
                    <a:pt x="476" y="440"/>
                    <a:pt x="532" y="516"/>
                  </a:cubicBezTo>
                  <a:cubicBezTo>
                    <a:pt x="532" y="497"/>
                    <a:pt x="532" y="497"/>
                    <a:pt x="532" y="497"/>
                  </a:cubicBezTo>
                  <a:cubicBezTo>
                    <a:pt x="478" y="424"/>
                    <a:pt x="419" y="355"/>
                    <a:pt x="356" y="290"/>
                  </a:cubicBezTo>
                  <a:cubicBezTo>
                    <a:pt x="255" y="184"/>
                    <a:pt x="144" y="88"/>
                    <a:pt x="2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2" name="Freeform 13"/>
            <p:cNvSpPr>
              <a:spLocks/>
            </p:cNvSpPr>
            <p:nvPr userDrawn="1"/>
          </p:nvSpPr>
          <p:spPr bwMode="auto">
            <a:xfrm>
              <a:off x="1936751" y="6265863"/>
              <a:ext cx="65088" cy="342900"/>
            </a:xfrm>
            <a:custGeom>
              <a:avLst/>
              <a:gdLst>
                <a:gd name="T0" fmla="*/ 61 w 61"/>
                <a:gd name="T1" fmla="*/ 0 h 321"/>
                <a:gd name="T2" fmla="*/ 51 w 61"/>
                <a:gd name="T3" fmla="*/ 0 h 321"/>
                <a:gd name="T4" fmla="*/ 34 w 61"/>
                <a:gd name="T5" fmla="*/ 53 h 321"/>
                <a:gd name="T6" fmla="*/ 1 w 61"/>
                <a:gd name="T7" fmla="*/ 321 h 321"/>
                <a:gd name="T8" fmla="*/ 2 w 61"/>
                <a:gd name="T9" fmla="*/ 321 h 321"/>
                <a:gd name="T10" fmla="*/ 61 w 61"/>
                <a:gd name="T11" fmla="*/ 0 h 321"/>
              </a:gdLst>
              <a:ahLst/>
              <a:cxnLst>
                <a:cxn ang="0">
                  <a:pos x="T0" y="T1"/>
                </a:cxn>
                <a:cxn ang="0">
                  <a:pos x="T2" y="T3"/>
                </a:cxn>
                <a:cxn ang="0">
                  <a:pos x="T4" y="T5"/>
                </a:cxn>
                <a:cxn ang="0">
                  <a:pos x="T6" y="T7"/>
                </a:cxn>
                <a:cxn ang="0">
                  <a:pos x="T8" y="T9"/>
                </a:cxn>
                <a:cxn ang="0">
                  <a:pos x="T10" y="T11"/>
                </a:cxn>
              </a:cxnLst>
              <a:rect l="0" t="0" r="r" b="b"/>
              <a:pathLst>
                <a:path w="61" h="321">
                  <a:moveTo>
                    <a:pt x="61" y="0"/>
                  </a:moveTo>
                  <a:cubicBezTo>
                    <a:pt x="51" y="0"/>
                    <a:pt x="51" y="0"/>
                    <a:pt x="51" y="0"/>
                  </a:cubicBezTo>
                  <a:cubicBezTo>
                    <a:pt x="45" y="18"/>
                    <a:pt x="39" y="35"/>
                    <a:pt x="34" y="53"/>
                  </a:cubicBezTo>
                  <a:cubicBezTo>
                    <a:pt x="10" y="140"/>
                    <a:pt x="0" y="231"/>
                    <a:pt x="1" y="321"/>
                  </a:cubicBezTo>
                  <a:cubicBezTo>
                    <a:pt x="2" y="321"/>
                    <a:pt x="2" y="321"/>
                    <a:pt x="2" y="321"/>
                  </a:cubicBezTo>
                  <a:cubicBezTo>
                    <a:pt x="3" y="212"/>
                    <a:pt x="23" y="103"/>
                    <a:pt x="6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4" name="Freeform 14"/>
            <p:cNvSpPr>
              <a:spLocks/>
            </p:cNvSpPr>
            <p:nvPr userDrawn="1"/>
          </p:nvSpPr>
          <p:spPr bwMode="auto">
            <a:xfrm>
              <a:off x="8674101" y="6265863"/>
              <a:ext cx="469900" cy="481013"/>
            </a:xfrm>
            <a:custGeom>
              <a:avLst/>
              <a:gdLst>
                <a:gd name="T0" fmla="*/ 25 w 442"/>
                <a:gd name="T1" fmla="*/ 0 h 449"/>
                <a:gd name="T2" fmla="*/ 0 w 442"/>
                <a:gd name="T3" fmla="*/ 0 h 449"/>
                <a:gd name="T4" fmla="*/ 301 w 442"/>
                <a:gd name="T5" fmla="*/ 277 h 449"/>
                <a:gd name="T6" fmla="*/ 442 w 442"/>
                <a:gd name="T7" fmla="*/ 449 h 449"/>
                <a:gd name="T8" fmla="*/ 442 w 442"/>
                <a:gd name="T9" fmla="*/ 429 h 449"/>
                <a:gd name="T10" fmla="*/ 311 w 442"/>
                <a:gd name="T11" fmla="*/ 268 h 449"/>
                <a:gd name="T12" fmla="*/ 25 w 442"/>
                <a:gd name="T13" fmla="*/ 0 h 449"/>
              </a:gdLst>
              <a:ahLst/>
              <a:cxnLst>
                <a:cxn ang="0">
                  <a:pos x="T0" y="T1"/>
                </a:cxn>
                <a:cxn ang="0">
                  <a:pos x="T2" y="T3"/>
                </a:cxn>
                <a:cxn ang="0">
                  <a:pos x="T4" y="T5"/>
                </a:cxn>
                <a:cxn ang="0">
                  <a:pos x="T6" y="T7"/>
                </a:cxn>
                <a:cxn ang="0">
                  <a:pos x="T8" y="T9"/>
                </a:cxn>
                <a:cxn ang="0">
                  <a:pos x="T10" y="T11"/>
                </a:cxn>
                <a:cxn ang="0">
                  <a:pos x="T12" y="T13"/>
                </a:cxn>
              </a:cxnLst>
              <a:rect l="0" t="0" r="r" b="b"/>
              <a:pathLst>
                <a:path w="442" h="449">
                  <a:moveTo>
                    <a:pt x="25" y="0"/>
                  </a:moveTo>
                  <a:cubicBezTo>
                    <a:pt x="0" y="0"/>
                    <a:pt x="0" y="0"/>
                    <a:pt x="0" y="0"/>
                  </a:cubicBezTo>
                  <a:cubicBezTo>
                    <a:pt x="108" y="84"/>
                    <a:pt x="209" y="176"/>
                    <a:pt x="301" y="277"/>
                  </a:cubicBezTo>
                  <a:cubicBezTo>
                    <a:pt x="351" y="332"/>
                    <a:pt x="399" y="389"/>
                    <a:pt x="442" y="449"/>
                  </a:cubicBezTo>
                  <a:cubicBezTo>
                    <a:pt x="442" y="429"/>
                    <a:pt x="442" y="429"/>
                    <a:pt x="442" y="429"/>
                  </a:cubicBezTo>
                  <a:cubicBezTo>
                    <a:pt x="401" y="373"/>
                    <a:pt x="357" y="320"/>
                    <a:pt x="311" y="268"/>
                  </a:cubicBezTo>
                  <a:cubicBezTo>
                    <a:pt x="223" y="171"/>
                    <a:pt x="127" y="82"/>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5" name="Freeform 15"/>
            <p:cNvSpPr>
              <a:spLocks/>
            </p:cNvSpPr>
            <p:nvPr userDrawn="1"/>
          </p:nvSpPr>
          <p:spPr bwMode="auto">
            <a:xfrm>
              <a:off x="3541713" y="6265863"/>
              <a:ext cx="628650" cy="582613"/>
            </a:xfrm>
            <a:custGeom>
              <a:avLst/>
              <a:gdLst>
                <a:gd name="T0" fmla="*/ 149 w 590"/>
                <a:gd name="T1" fmla="*/ 380 h 544"/>
                <a:gd name="T2" fmla="*/ 0 w 590"/>
                <a:gd name="T3" fmla="*/ 544 h 544"/>
                <a:gd name="T4" fmla="*/ 18 w 590"/>
                <a:gd name="T5" fmla="*/ 544 h 544"/>
                <a:gd name="T6" fmla="*/ 155 w 590"/>
                <a:gd name="T7" fmla="*/ 385 h 544"/>
                <a:gd name="T8" fmla="*/ 362 w 590"/>
                <a:gd name="T9" fmla="*/ 185 h 544"/>
                <a:gd name="T10" fmla="*/ 585 w 590"/>
                <a:gd name="T11" fmla="*/ 3 h 544"/>
                <a:gd name="T12" fmla="*/ 590 w 590"/>
                <a:gd name="T13" fmla="*/ 0 h 544"/>
                <a:gd name="T14" fmla="*/ 572 w 590"/>
                <a:gd name="T15" fmla="*/ 0 h 544"/>
                <a:gd name="T16" fmla="*/ 149 w 590"/>
                <a:gd name="T17" fmla="*/ 38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0" h="544">
                  <a:moveTo>
                    <a:pt x="149" y="380"/>
                  </a:moveTo>
                  <a:cubicBezTo>
                    <a:pt x="98" y="433"/>
                    <a:pt x="48" y="488"/>
                    <a:pt x="0" y="544"/>
                  </a:cubicBezTo>
                  <a:cubicBezTo>
                    <a:pt x="18" y="544"/>
                    <a:pt x="18" y="544"/>
                    <a:pt x="18" y="544"/>
                  </a:cubicBezTo>
                  <a:cubicBezTo>
                    <a:pt x="61" y="490"/>
                    <a:pt x="107" y="436"/>
                    <a:pt x="155" y="385"/>
                  </a:cubicBezTo>
                  <a:cubicBezTo>
                    <a:pt x="220" y="314"/>
                    <a:pt x="290" y="248"/>
                    <a:pt x="362" y="185"/>
                  </a:cubicBezTo>
                  <a:cubicBezTo>
                    <a:pt x="434" y="121"/>
                    <a:pt x="509" y="61"/>
                    <a:pt x="585" y="3"/>
                  </a:cubicBezTo>
                  <a:cubicBezTo>
                    <a:pt x="587" y="2"/>
                    <a:pt x="588" y="1"/>
                    <a:pt x="590" y="0"/>
                  </a:cubicBezTo>
                  <a:cubicBezTo>
                    <a:pt x="572" y="0"/>
                    <a:pt x="572" y="0"/>
                    <a:pt x="572" y="0"/>
                  </a:cubicBezTo>
                  <a:cubicBezTo>
                    <a:pt x="422" y="116"/>
                    <a:pt x="281" y="243"/>
                    <a:pt x="149" y="3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6" name="Freeform 16"/>
            <p:cNvSpPr>
              <a:spLocks/>
            </p:cNvSpPr>
            <p:nvPr userDrawn="1"/>
          </p:nvSpPr>
          <p:spPr bwMode="auto">
            <a:xfrm>
              <a:off x="3714751" y="6265863"/>
              <a:ext cx="642938" cy="582613"/>
            </a:xfrm>
            <a:custGeom>
              <a:avLst/>
              <a:gdLst>
                <a:gd name="T0" fmla="*/ 56 w 603"/>
                <a:gd name="T1" fmla="*/ 493 h 544"/>
                <a:gd name="T2" fmla="*/ 479 w 603"/>
                <a:gd name="T3" fmla="*/ 95 h 544"/>
                <a:gd name="T4" fmla="*/ 603 w 603"/>
                <a:gd name="T5" fmla="*/ 0 h 544"/>
                <a:gd name="T6" fmla="*/ 583 w 603"/>
                <a:gd name="T7" fmla="*/ 0 h 544"/>
                <a:gd name="T8" fmla="*/ 473 w 603"/>
                <a:gd name="T9" fmla="*/ 87 h 544"/>
                <a:gd name="T10" fmla="*/ 51 w 603"/>
                <a:gd name="T11" fmla="*/ 488 h 544"/>
                <a:gd name="T12" fmla="*/ 0 w 603"/>
                <a:gd name="T13" fmla="*/ 544 h 544"/>
                <a:gd name="T14" fmla="*/ 12 w 603"/>
                <a:gd name="T15" fmla="*/ 544 h 544"/>
                <a:gd name="T16" fmla="*/ 56 w 603"/>
                <a:gd name="T17" fmla="*/ 49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3" h="544">
                  <a:moveTo>
                    <a:pt x="56" y="493"/>
                  </a:moveTo>
                  <a:cubicBezTo>
                    <a:pt x="184" y="347"/>
                    <a:pt x="328" y="217"/>
                    <a:pt x="479" y="95"/>
                  </a:cubicBezTo>
                  <a:cubicBezTo>
                    <a:pt x="520" y="63"/>
                    <a:pt x="561" y="31"/>
                    <a:pt x="603" y="0"/>
                  </a:cubicBezTo>
                  <a:cubicBezTo>
                    <a:pt x="583" y="0"/>
                    <a:pt x="583" y="0"/>
                    <a:pt x="583" y="0"/>
                  </a:cubicBezTo>
                  <a:cubicBezTo>
                    <a:pt x="546" y="29"/>
                    <a:pt x="509" y="58"/>
                    <a:pt x="473" y="87"/>
                  </a:cubicBezTo>
                  <a:cubicBezTo>
                    <a:pt x="322" y="210"/>
                    <a:pt x="182" y="344"/>
                    <a:pt x="51" y="488"/>
                  </a:cubicBezTo>
                  <a:cubicBezTo>
                    <a:pt x="34" y="506"/>
                    <a:pt x="17" y="525"/>
                    <a:pt x="0" y="544"/>
                  </a:cubicBezTo>
                  <a:cubicBezTo>
                    <a:pt x="12" y="544"/>
                    <a:pt x="12" y="544"/>
                    <a:pt x="12" y="544"/>
                  </a:cubicBezTo>
                  <a:cubicBezTo>
                    <a:pt x="27" y="527"/>
                    <a:pt x="41" y="510"/>
                    <a:pt x="56" y="4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7" name="Freeform 17"/>
            <p:cNvSpPr>
              <a:spLocks/>
            </p:cNvSpPr>
            <p:nvPr userDrawn="1"/>
          </p:nvSpPr>
          <p:spPr bwMode="auto">
            <a:xfrm>
              <a:off x="3371851" y="6265863"/>
              <a:ext cx="609600" cy="582613"/>
            </a:xfrm>
            <a:custGeom>
              <a:avLst/>
              <a:gdLst>
                <a:gd name="T0" fmla="*/ 247 w 572"/>
                <a:gd name="T1" fmla="*/ 273 h 544"/>
                <a:gd name="T2" fmla="*/ 51 w 572"/>
                <a:gd name="T3" fmla="*/ 481 h 544"/>
                <a:gd name="T4" fmla="*/ 0 w 572"/>
                <a:gd name="T5" fmla="*/ 544 h 544"/>
                <a:gd name="T6" fmla="*/ 22 w 572"/>
                <a:gd name="T7" fmla="*/ 544 h 544"/>
                <a:gd name="T8" fmla="*/ 63 w 572"/>
                <a:gd name="T9" fmla="*/ 492 h 544"/>
                <a:gd name="T10" fmla="*/ 252 w 572"/>
                <a:gd name="T11" fmla="*/ 278 h 544"/>
                <a:gd name="T12" fmla="*/ 572 w 572"/>
                <a:gd name="T13" fmla="*/ 0 h 544"/>
                <a:gd name="T14" fmla="*/ 557 w 572"/>
                <a:gd name="T15" fmla="*/ 0 h 544"/>
                <a:gd name="T16" fmla="*/ 247 w 572"/>
                <a:gd name="T17" fmla="*/ 27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2" h="544">
                  <a:moveTo>
                    <a:pt x="247" y="273"/>
                  </a:moveTo>
                  <a:cubicBezTo>
                    <a:pt x="179" y="339"/>
                    <a:pt x="113" y="408"/>
                    <a:pt x="51" y="481"/>
                  </a:cubicBezTo>
                  <a:cubicBezTo>
                    <a:pt x="33" y="502"/>
                    <a:pt x="17" y="523"/>
                    <a:pt x="0" y="544"/>
                  </a:cubicBezTo>
                  <a:cubicBezTo>
                    <a:pt x="22" y="544"/>
                    <a:pt x="22" y="544"/>
                    <a:pt x="22" y="544"/>
                  </a:cubicBezTo>
                  <a:cubicBezTo>
                    <a:pt x="36" y="527"/>
                    <a:pt x="49" y="509"/>
                    <a:pt x="63" y="492"/>
                  </a:cubicBezTo>
                  <a:cubicBezTo>
                    <a:pt x="123" y="417"/>
                    <a:pt x="185" y="345"/>
                    <a:pt x="252" y="278"/>
                  </a:cubicBezTo>
                  <a:cubicBezTo>
                    <a:pt x="352" y="177"/>
                    <a:pt x="459" y="86"/>
                    <a:pt x="572" y="0"/>
                  </a:cubicBezTo>
                  <a:cubicBezTo>
                    <a:pt x="557" y="0"/>
                    <a:pt x="557" y="0"/>
                    <a:pt x="557" y="0"/>
                  </a:cubicBezTo>
                  <a:cubicBezTo>
                    <a:pt x="449" y="85"/>
                    <a:pt x="346" y="176"/>
                    <a:pt x="247" y="2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8" name="Freeform 18"/>
            <p:cNvSpPr>
              <a:spLocks/>
            </p:cNvSpPr>
            <p:nvPr userDrawn="1"/>
          </p:nvSpPr>
          <p:spPr bwMode="auto">
            <a:xfrm>
              <a:off x="2324101" y="6265863"/>
              <a:ext cx="327025" cy="582613"/>
            </a:xfrm>
            <a:custGeom>
              <a:avLst/>
              <a:gdLst>
                <a:gd name="T0" fmla="*/ 77 w 307"/>
                <a:gd name="T1" fmla="*/ 324 h 544"/>
                <a:gd name="T2" fmla="*/ 0 w 307"/>
                <a:gd name="T3" fmla="*/ 544 h 544"/>
                <a:gd name="T4" fmla="*/ 10 w 307"/>
                <a:gd name="T5" fmla="*/ 544 h 544"/>
                <a:gd name="T6" fmla="*/ 89 w 307"/>
                <a:gd name="T7" fmla="*/ 329 h 544"/>
                <a:gd name="T8" fmla="*/ 307 w 307"/>
                <a:gd name="T9" fmla="*/ 0 h 544"/>
                <a:gd name="T10" fmla="*/ 284 w 307"/>
                <a:gd name="T11" fmla="*/ 0 h 544"/>
                <a:gd name="T12" fmla="*/ 77 w 307"/>
                <a:gd name="T13" fmla="*/ 324 h 544"/>
              </a:gdLst>
              <a:ahLst/>
              <a:cxnLst>
                <a:cxn ang="0">
                  <a:pos x="T0" y="T1"/>
                </a:cxn>
                <a:cxn ang="0">
                  <a:pos x="T2" y="T3"/>
                </a:cxn>
                <a:cxn ang="0">
                  <a:pos x="T4" y="T5"/>
                </a:cxn>
                <a:cxn ang="0">
                  <a:pos x="T6" y="T7"/>
                </a:cxn>
                <a:cxn ang="0">
                  <a:pos x="T8" y="T9"/>
                </a:cxn>
                <a:cxn ang="0">
                  <a:pos x="T10" y="T11"/>
                </a:cxn>
                <a:cxn ang="0">
                  <a:pos x="T12" y="T13"/>
                </a:cxn>
              </a:cxnLst>
              <a:rect l="0" t="0" r="r" b="b"/>
              <a:pathLst>
                <a:path w="307" h="544">
                  <a:moveTo>
                    <a:pt x="77" y="324"/>
                  </a:moveTo>
                  <a:cubicBezTo>
                    <a:pt x="44" y="395"/>
                    <a:pt x="19" y="469"/>
                    <a:pt x="0" y="544"/>
                  </a:cubicBezTo>
                  <a:cubicBezTo>
                    <a:pt x="10" y="544"/>
                    <a:pt x="10" y="544"/>
                    <a:pt x="10" y="544"/>
                  </a:cubicBezTo>
                  <a:cubicBezTo>
                    <a:pt x="29" y="470"/>
                    <a:pt x="56" y="398"/>
                    <a:pt x="89" y="329"/>
                  </a:cubicBezTo>
                  <a:cubicBezTo>
                    <a:pt x="145" y="210"/>
                    <a:pt x="220" y="100"/>
                    <a:pt x="307" y="0"/>
                  </a:cubicBezTo>
                  <a:cubicBezTo>
                    <a:pt x="284" y="0"/>
                    <a:pt x="284" y="0"/>
                    <a:pt x="284" y="0"/>
                  </a:cubicBezTo>
                  <a:cubicBezTo>
                    <a:pt x="201" y="98"/>
                    <a:pt x="130" y="206"/>
                    <a:pt x="77" y="3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9" name="Freeform 19"/>
            <p:cNvSpPr>
              <a:spLocks/>
            </p:cNvSpPr>
            <p:nvPr userDrawn="1"/>
          </p:nvSpPr>
          <p:spPr bwMode="auto">
            <a:xfrm>
              <a:off x="2212976" y="6265863"/>
              <a:ext cx="258763" cy="582613"/>
            </a:xfrm>
            <a:custGeom>
              <a:avLst/>
              <a:gdLst>
                <a:gd name="T0" fmla="*/ 106 w 244"/>
                <a:gd name="T1" fmla="*/ 194 h 544"/>
                <a:gd name="T2" fmla="*/ 16 w 244"/>
                <a:gd name="T3" fmla="*/ 452 h 544"/>
                <a:gd name="T4" fmla="*/ 0 w 244"/>
                <a:gd name="T5" fmla="*/ 544 h 544"/>
                <a:gd name="T6" fmla="*/ 5 w 244"/>
                <a:gd name="T7" fmla="*/ 544 h 544"/>
                <a:gd name="T8" fmla="*/ 118 w 244"/>
                <a:gd name="T9" fmla="*/ 200 h 544"/>
                <a:gd name="T10" fmla="*/ 244 w 244"/>
                <a:gd name="T11" fmla="*/ 0 h 544"/>
                <a:gd name="T12" fmla="*/ 224 w 244"/>
                <a:gd name="T13" fmla="*/ 0 h 544"/>
                <a:gd name="T14" fmla="*/ 106 w 244"/>
                <a:gd name="T15" fmla="*/ 19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4" h="544">
                  <a:moveTo>
                    <a:pt x="106" y="194"/>
                  </a:moveTo>
                  <a:cubicBezTo>
                    <a:pt x="66" y="276"/>
                    <a:pt x="35" y="363"/>
                    <a:pt x="16" y="452"/>
                  </a:cubicBezTo>
                  <a:cubicBezTo>
                    <a:pt x="9" y="483"/>
                    <a:pt x="4" y="513"/>
                    <a:pt x="0" y="544"/>
                  </a:cubicBezTo>
                  <a:cubicBezTo>
                    <a:pt x="5" y="544"/>
                    <a:pt x="5" y="544"/>
                    <a:pt x="5" y="544"/>
                  </a:cubicBezTo>
                  <a:cubicBezTo>
                    <a:pt x="25" y="424"/>
                    <a:pt x="63" y="308"/>
                    <a:pt x="118" y="200"/>
                  </a:cubicBezTo>
                  <a:cubicBezTo>
                    <a:pt x="154" y="129"/>
                    <a:pt x="196" y="63"/>
                    <a:pt x="244" y="0"/>
                  </a:cubicBezTo>
                  <a:cubicBezTo>
                    <a:pt x="224" y="0"/>
                    <a:pt x="224" y="0"/>
                    <a:pt x="224" y="0"/>
                  </a:cubicBezTo>
                  <a:cubicBezTo>
                    <a:pt x="179" y="61"/>
                    <a:pt x="139" y="126"/>
                    <a:pt x="106" y="1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20" name="Freeform 20"/>
            <p:cNvSpPr>
              <a:spLocks/>
            </p:cNvSpPr>
            <p:nvPr userDrawn="1"/>
          </p:nvSpPr>
          <p:spPr bwMode="auto">
            <a:xfrm>
              <a:off x="5837238" y="6265863"/>
              <a:ext cx="1322388" cy="582613"/>
            </a:xfrm>
            <a:custGeom>
              <a:avLst/>
              <a:gdLst>
                <a:gd name="T0" fmla="*/ 7 w 1241"/>
                <a:gd name="T1" fmla="*/ 0 h 544"/>
                <a:gd name="T2" fmla="*/ 0 w 1241"/>
                <a:gd name="T3" fmla="*/ 0 h 544"/>
                <a:gd name="T4" fmla="*/ 1061 w 1241"/>
                <a:gd name="T5" fmla="*/ 485 h 544"/>
                <a:gd name="T6" fmla="*/ 1200 w 1241"/>
                <a:gd name="T7" fmla="*/ 544 h 544"/>
                <a:gd name="T8" fmla="*/ 1241 w 1241"/>
                <a:gd name="T9" fmla="*/ 544 h 544"/>
                <a:gd name="T10" fmla="*/ 1066 w 1241"/>
                <a:gd name="T11" fmla="*/ 472 h 544"/>
                <a:gd name="T12" fmla="*/ 7 w 1241"/>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1" h="544">
                  <a:moveTo>
                    <a:pt x="7" y="0"/>
                  </a:moveTo>
                  <a:cubicBezTo>
                    <a:pt x="0" y="0"/>
                    <a:pt x="0" y="0"/>
                    <a:pt x="0" y="0"/>
                  </a:cubicBezTo>
                  <a:cubicBezTo>
                    <a:pt x="351" y="167"/>
                    <a:pt x="703" y="331"/>
                    <a:pt x="1061" y="485"/>
                  </a:cubicBezTo>
                  <a:cubicBezTo>
                    <a:pt x="1107" y="505"/>
                    <a:pt x="1153" y="525"/>
                    <a:pt x="1200" y="544"/>
                  </a:cubicBezTo>
                  <a:cubicBezTo>
                    <a:pt x="1241" y="544"/>
                    <a:pt x="1241" y="544"/>
                    <a:pt x="1241" y="544"/>
                  </a:cubicBezTo>
                  <a:cubicBezTo>
                    <a:pt x="1183" y="520"/>
                    <a:pt x="1124" y="496"/>
                    <a:pt x="1066" y="472"/>
                  </a:cubicBezTo>
                  <a:cubicBezTo>
                    <a:pt x="710" y="322"/>
                    <a:pt x="356" y="165"/>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21" name="Freeform 21"/>
            <p:cNvSpPr>
              <a:spLocks/>
            </p:cNvSpPr>
            <p:nvPr userDrawn="1"/>
          </p:nvSpPr>
          <p:spPr bwMode="auto">
            <a:xfrm>
              <a:off x="6767513" y="6265863"/>
              <a:ext cx="1255713" cy="582613"/>
            </a:xfrm>
            <a:custGeom>
              <a:avLst/>
              <a:gdLst>
                <a:gd name="T0" fmla="*/ 20 w 1178"/>
                <a:gd name="T1" fmla="*/ 0 h 544"/>
                <a:gd name="T2" fmla="*/ 0 w 1178"/>
                <a:gd name="T3" fmla="*/ 0 h 544"/>
                <a:gd name="T4" fmla="*/ 483 w 1178"/>
                <a:gd name="T5" fmla="*/ 229 h 544"/>
                <a:gd name="T6" fmla="*/ 1143 w 1178"/>
                <a:gd name="T7" fmla="*/ 544 h 544"/>
                <a:gd name="T8" fmla="*/ 1178 w 1178"/>
                <a:gd name="T9" fmla="*/ 544 h 544"/>
                <a:gd name="T10" fmla="*/ 489 w 1178"/>
                <a:gd name="T11" fmla="*/ 215 h 544"/>
                <a:gd name="T12" fmla="*/ 20 w 117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78" h="544">
                  <a:moveTo>
                    <a:pt x="20" y="0"/>
                  </a:moveTo>
                  <a:cubicBezTo>
                    <a:pt x="0" y="0"/>
                    <a:pt x="0" y="0"/>
                    <a:pt x="0" y="0"/>
                  </a:cubicBezTo>
                  <a:cubicBezTo>
                    <a:pt x="162" y="76"/>
                    <a:pt x="322" y="152"/>
                    <a:pt x="483" y="229"/>
                  </a:cubicBezTo>
                  <a:cubicBezTo>
                    <a:pt x="703" y="334"/>
                    <a:pt x="923" y="439"/>
                    <a:pt x="1143" y="544"/>
                  </a:cubicBezTo>
                  <a:cubicBezTo>
                    <a:pt x="1178" y="544"/>
                    <a:pt x="1178" y="544"/>
                    <a:pt x="1178" y="544"/>
                  </a:cubicBezTo>
                  <a:cubicBezTo>
                    <a:pt x="950" y="433"/>
                    <a:pt x="720" y="322"/>
                    <a:pt x="489" y="215"/>
                  </a:cubicBezTo>
                  <a:cubicBezTo>
                    <a:pt x="333" y="143"/>
                    <a:pt x="177" y="7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22" name="Freeform 22"/>
            <p:cNvSpPr>
              <a:spLocks/>
            </p:cNvSpPr>
            <p:nvPr userDrawn="1"/>
          </p:nvSpPr>
          <p:spPr bwMode="auto">
            <a:xfrm>
              <a:off x="7165976" y="6265863"/>
              <a:ext cx="1168400" cy="582613"/>
            </a:xfrm>
            <a:custGeom>
              <a:avLst/>
              <a:gdLst>
                <a:gd name="T0" fmla="*/ 28 w 1097"/>
                <a:gd name="T1" fmla="*/ 0 h 544"/>
                <a:gd name="T2" fmla="*/ 0 w 1097"/>
                <a:gd name="T3" fmla="*/ 0 h 544"/>
                <a:gd name="T4" fmla="*/ 237 w 1097"/>
                <a:gd name="T5" fmla="*/ 115 h 544"/>
                <a:gd name="T6" fmla="*/ 734 w 1097"/>
                <a:gd name="T7" fmla="*/ 367 h 544"/>
                <a:gd name="T8" fmla="*/ 1068 w 1097"/>
                <a:gd name="T9" fmla="*/ 544 h 544"/>
                <a:gd name="T10" fmla="*/ 1097 w 1097"/>
                <a:gd name="T11" fmla="*/ 544 h 544"/>
                <a:gd name="T12" fmla="*/ 243 w 1097"/>
                <a:gd name="T13" fmla="*/ 102 h 544"/>
                <a:gd name="T14" fmla="*/ 28 w 109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544">
                  <a:moveTo>
                    <a:pt x="28" y="0"/>
                  </a:moveTo>
                  <a:cubicBezTo>
                    <a:pt x="0" y="0"/>
                    <a:pt x="0" y="0"/>
                    <a:pt x="0" y="0"/>
                  </a:cubicBezTo>
                  <a:cubicBezTo>
                    <a:pt x="79" y="38"/>
                    <a:pt x="158" y="77"/>
                    <a:pt x="237" y="115"/>
                  </a:cubicBezTo>
                  <a:cubicBezTo>
                    <a:pt x="404" y="197"/>
                    <a:pt x="569" y="281"/>
                    <a:pt x="734" y="367"/>
                  </a:cubicBezTo>
                  <a:cubicBezTo>
                    <a:pt x="846" y="425"/>
                    <a:pt x="957" y="484"/>
                    <a:pt x="1068" y="544"/>
                  </a:cubicBezTo>
                  <a:cubicBezTo>
                    <a:pt x="1097" y="544"/>
                    <a:pt x="1097" y="544"/>
                    <a:pt x="1097" y="544"/>
                  </a:cubicBezTo>
                  <a:cubicBezTo>
                    <a:pt x="817" y="388"/>
                    <a:pt x="532" y="241"/>
                    <a:pt x="243" y="102"/>
                  </a:cubicBezTo>
                  <a:cubicBezTo>
                    <a:pt x="172" y="68"/>
                    <a:pt x="100" y="3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23" name="Freeform 23"/>
            <p:cNvSpPr>
              <a:spLocks/>
            </p:cNvSpPr>
            <p:nvPr userDrawn="1"/>
          </p:nvSpPr>
          <p:spPr bwMode="auto">
            <a:xfrm>
              <a:off x="7296151" y="6265863"/>
              <a:ext cx="1131888" cy="582613"/>
            </a:xfrm>
            <a:custGeom>
              <a:avLst/>
              <a:gdLst>
                <a:gd name="T0" fmla="*/ 31 w 1063"/>
                <a:gd name="T1" fmla="*/ 0 h 544"/>
                <a:gd name="T2" fmla="*/ 0 w 1063"/>
                <a:gd name="T3" fmla="*/ 0 h 544"/>
                <a:gd name="T4" fmla="*/ 158 w 1063"/>
                <a:gd name="T5" fmla="*/ 77 h 544"/>
                <a:gd name="T6" fmla="*/ 650 w 1063"/>
                <a:gd name="T7" fmla="*/ 331 h 544"/>
                <a:gd name="T8" fmla="*/ 1036 w 1063"/>
                <a:gd name="T9" fmla="*/ 544 h 544"/>
                <a:gd name="T10" fmla="*/ 1063 w 1063"/>
                <a:gd name="T11" fmla="*/ 544 h 544"/>
                <a:gd name="T12" fmla="*/ 164 w 1063"/>
                <a:gd name="T13" fmla="*/ 64 h 544"/>
                <a:gd name="T14" fmla="*/ 31 w 106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3" h="544">
                  <a:moveTo>
                    <a:pt x="31" y="0"/>
                  </a:moveTo>
                  <a:cubicBezTo>
                    <a:pt x="0" y="0"/>
                    <a:pt x="0" y="0"/>
                    <a:pt x="0" y="0"/>
                  </a:cubicBezTo>
                  <a:cubicBezTo>
                    <a:pt x="53" y="26"/>
                    <a:pt x="105" y="51"/>
                    <a:pt x="158" y="77"/>
                  </a:cubicBezTo>
                  <a:cubicBezTo>
                    <a:pt x="323" y="159"/>
                    <a:pt x="487" y="244"/>
                    <a:pt x="650" y="331"/>
                  </a:cubicBezTo>
                  <a:cubicBezTo>
                    <a:pt x="780" y="400"/>
                    <a:pt x="909" y="471"/>
                    <a:pt x="1036" y="544"/>
                  </a:cubicBezTo>
                  <a:cubicBezTo>
                    <a:pt x="1063" y="544"/>
                    <a:pt x="1063" y="544"/>
                    <a:pt x="1063" y="544"/>
                  </a:cubicBezTo>
                  <a:cubicBezTo>
                    <a:pt x="770" y="372"/>
                    <a:pt x="470" y="213"/>
                    <a:pt x="164" y="64"/>
                  </a:cubicBezTo>
                  <a:cubicBezTo>
                    <a:pt x="120" y="43"/>
                    <a:pt x="75" y="21"/>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24" name="Freeform 24"/>
            <p:cNvSpPr>
              <a:spLocks/>
            </p:cNvSpPr>
            <p:nvPr userDrawn="1"/>
          </p:nvSpPr>
          <p:spPr bwMode="auto">
            <a:xfrm>
              <a:off x="7424738" y="6265863"/>
              <a:ext cx="1093788" cy="582613"/>
            </a:xfrm>
            <a:custGeom>
              <a:avLst/>
              <a:gdLst>
                <a:gd name="T0" fmla="*/ 31 w 1025"/>
                <a:gd name="T1" fmla="*/ 0 h 544"/>
                <a:gd name="T2" fmla="*/ 0 w 1025"/>
                <a:gd name="T3" fmla="*/ 0 h 544"/>
                <a:gd name="T4" fmla="*/ 79 w 1025"/>
                <a:gd name="T5" fmla="*/ 40 h 544"/>
                <a:gd name="T6" fmla="*/ 567 w 1025"/>
                <a:gd name="T7" fmla="*/ 295 h 544"/>
                <a:gd name="T8" fmla="*/ 1000 w 1025"/>
                <a:gd name="T9" fmla="*/ 544 h 544"/>
                <a:gd name="T10" fmla="*/ 1025 w 1025"/>
                <a:gd name="T11" fmla="*/ 544 h 544"/>
                <a:gd name="T12" fmla="*/ 86 w 1025"/>
                <a:gd name="T13" fmla="*/ 26 h 544"/>
                <a:gd name="T14" fmla="*/ 31 w 102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5" h="544">
                  <a:moveTo>
                    <a:pt x="31" y="0"/>
                  </a:moveTo>
                  <a:cubicBezTo>
                    <a:pt x="0" y="0"/>
                    <a:pt x="0" y="0"/>
                    <a:pt x="0" y="0"/>
                  </a:cubicBezTo>
                  <a:cubicBezTo>
                    <a:pt x="26" y="13"/>
                    <a:pt x="53" y="26"/>
                    <a:pt x="79" y="40"/>
                  </a:cubicBezTo>
                  <a:cubicBezTo>
                    <a:pt x="244" y="121"/>
                    <a:pt x="406" y="207"/>
                    <a:pt x="567" y="295"/>
                  </a:cubicBezTo>
                  <a:cubicBezTo>
                    <a:pt x="713" y="374"/>
                    <a:pt x="858" y="457"/>
                    <a:pt x="1000" y="544"/>
                  </a:cubicBezTo>
                  <a:cubicBezTo>
                    <a:pt x="1025" y="544"/>
                    <a:pt x="1025" y="544"/>
                    <a:pt x="1025" y="544"/>
                  </a:cubicBezTo>
                  <a:cubicBezTo>
                    <a:pt x="722" y="355"/>
                    <a:pt x="407" y="184"/>
                    <a:pt x="86" y="26"/>
                  </a:cubicBezTo>
                  <a:cubicBezTo>
                    <a:pt x="68" y="18"/>
                    <a:pt x="49" y="9"/>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25" name="Freeform 25"/>
            <p:cNvSpPr>
              <a:spLocks/>
            </p:cNvSpPr>
            <p:nvPr userDrawn="1"/>
          </p:nvSpPr>
          <p:spPr bwMode="auto">
            <a:xfrm>
              <a:off x="7551738" y="6265863"/>
              <a:ext cx="1050925" cy="582613"/>
            </a:xfrm>
            <a:custGeom>
              <a:avLst/>
              <a:gdLst>
                <a:gd name="T0" fmla="*/ 34 w 986"/>
                <a:gd name="T1" fmla="*/ 0 h 544"/>
                <a:gd name="T2" fmla="*/ 0 w 986"/>
                <a:gd name="T3" fmla="*/ 0 h 544"/>
                <a:gd name="T4" fmla="*/ 4 w 986"/>
                <a:gd name="T5" fmla="*/ 2 h 544"/>
                <a:gd name="T6" fmla="*/ 488 w 986"/>
                <a:gd name="T7" fmla="*/ 259 h 544"/>
                <a:gd name="T8" fmla="*/ 957 w 986"/>
                <a:gd name="T9" fmla="*/ 541 h 544"/>
                <a:gd name="T10" fmla="*/ 963 w 986"/>
                <a:gd name="T11" fmla="*/ 544 h 544"/>
                <a:gd name="T12" fmla="*/ 986 w 986"/>
                <a:gd name="T13" fmla="*/ 544 h 544"/>
                <a:gd name="T14" fmla="*/ 964 w 986"/>
                <a:gd name="T15" fmla="*/ 530 h 544"/>
                <a:gd name="T16" fmla="*/ 34 w 986"/>
                <a:gd name="T17"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6" h="544">
                  <a:moveTo>
                    <a:pt x="34" y="0"/>
                  </a:moveTo>
                  <a:cubicBezTo>
                    <a:pt x="0" y="0"/>
                    <a:pt x="0" y="0"/>
                    <a:pt x="0" y="0"/>
                  </a:cubicBezTo>
                  <a:cubicBezTo>
                    <a:pt x="2" y="1"/>
                    <a:pt x="3" y="1"/>
                    <a:pt x="4" y="2"/>
                  </a:cubicBezTo>
                  <a:cubicBezTo>
                    <a:pt x="168" y="84"/>
                    <a:pt x="328" y="170"/>
                    <a:pt x="488" y="259"/>
                  </a:cubicBezTo>
                  <a:cubicBezTo>
                    <a:pt x="647" y="348"/>
                    <a:pt x="804" y="441"/>
                    <a:pt x="957" y="541"/>
                  </a:cubicBezTo>
                  <a:cubicBezTo>
                    <a:pt x="959" y="542"/>
                    <a:pt x="961" y="543"/>
                    <a:pt x="963" y="544"/>
                  </a:cubicBezTo>
                  <a:cubicBezTo>
                    <a:pt x="986" y="544"/>
                    <a:pt x="986" y="544"/>
                    <a:pt x="986" y="544"/>
                  </a:cubicBezTo>
                  <a:cubicBezTo>
                    <a:pt x="979" y="540"/>
                    <a:pt x="971" y="535"/>
                    <a:pt x="964" y="530"/>
                  </a:cubicBezTo>
                  <a:cubicBezTo>
                    <a:pt x="666" y="333"/>
                    <a:pt x="353" y="159"/>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26" name="Freeform 26"/>
            <p:cNvSpPr>
              <a:spLocks/>
            </p:cNvSpPr>
            <p:nvPr userDrawn="1"/>
          </p:nvSpPr>
          <p:spPr bwMode="auto">
            <a:xfrm>
              <a:off x="7678738" y="6265863"/>
              <a:ext cx="1004888" cy="582613"/>
            </a:xfrm>
            <a:custGeom>
              <a:avLst/>
              <a:gdLst>
                <a:gd name="T0" fmla="*/ 34 w 943"/>
                <a:gd name="T1" fmla="*/ 0 h 544"/>
                <a:gd name="T2" fmla="*/ 0 w 943"/>
                <a:gd name="T3" fmla="*/ 0 h 544"/>
                <a:gd name="T4" fmla="*/ 411 w 943"/>
                <a:gd name="T5" fmla="*/ 223 h 544"/>
                <a:gd name="T6" fmla="*/ 873 w 943"/>
                <a:gd name="T7" fmla="*/ 511 h 544"/>
                <a:gd name="T8" fmla="*/ 922 w 943"/>
                <a:gd name="T9" fmla="*/ 544 h 544"/>
                <a:gd name="T10" fmla="*/ 943 w 943"/>
                <a:gd name="T11" fmla="*/ 544 h 544"/>
                <a:gd name="T12" fmla="*/ 881 w 943"/>
                <a:gd name="T13" fmla="*/ 500 h 544"/>
                <a:gd name="T14" fmla="*/ 34 w 94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3" h="544">
                  <a:moveTo>
                    <a:pt x="34" y="0"/>
                  </a:moveTo>
                  <a:cubicBezTo>
                    <a:pt x="0" y="0"/>
                    <a:pt x="0" y="0"/>
                    <a:pt x="0" y="0"/>
                  </a:cubicBezTo>
                  <a:cubicBezTo>
                    <a:pt x="139" y="72"/>
                    <a:pt x="275" y="146"/>
                    <a:pt x="411" y="223"/>
                  </a:cubicBezTo>
                  <a:cubicBezTo>
                    <a:pt x="568" y="314"/>
                    <a:pt x="723" y="409"/>
                    <a:pt x="873" y="511"/>
                  </a:cubicBezTo>
                  <a:cubicBezTo>
                    <a:pt x="890" y="522"/>
                    <a:pt x="906" y="533"/>
                    <a:pt x="922" y="544"/>
                  </a:cubicBezTo>
                  <a:cubicBezTo>
                    <a:pt x="943" y="544"/>
                    <a:pt x="943" y="544"/>
                    <a:pt x="943" y="544"/>
                  </a:cubicBezTo>
                  <a:cubicBezTo>
                    <a:pt x="923" y="530"/>
                    <a:pt x="902" y="515"/>
                    <a:pt x="881" y="500"/>
                  </a:cubicBezTo>
                  <a:cubicBezTo>
                    <a:pt x="611" y="314"/>
                    <a:pt x="326" y="15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27" name="Freeform 27"/>
            <p:cNvSpPr>
              <a:spLocks/>
            </p:cNvSpPr>
            <p:nvPr userDrawn="1"/>
          </p:nvSpPr>
          <p:spPr bwMode="auto">
            <a:xfrm>
              <a:off x="6900863" y="6265863"/>
              <a:ext cx="1231900" cy="582613"/>
            </a:xfrm>
            <a:custGeom>
              <a:avLst/>
              <a:gdLst>
                <a:gd name="T0" fmla="*/ 22 w 1155"/>
                <a:gd name="T1" fmla="*/ 0 h 544"/>
                <a:gd name="T2" fmla="*/ 0 w 1155"/>
                <a:gd name="T3" fmla="*/ 0 h 544"/>
                <a:gd name="T4" fmla="*/ 400 w 1155"/>
                <a:gd name="T5" fmla="*/ 191 h 544"/>
                <a:gd name="T6" fmla="*/ 1121 w 1155"/>
                <a:gd name="T7" fmla="*/ 544 h 544"/>
                <a:gd name="T8" fmla="*/ 1155 w 1155"/>
                <a:gd name="T9" fmla="*/ 544 h 544"/>
                <a:gd name="T10" fmla="*/ 406 w 1155"/>
                <a:gd name="T11" fmla="*/ 178 h 544"/>
                <a:gd name="T12" fmla="*/ 22 w 115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55" h="544">
                  <a:moveTo>
                    <a:pt x="22" y="0"/>
                  </a:moveTo>
                  <a:cubicBezTo>
                    <a:pt x="0" y="0"/>
                    <a:pt x="0" y="0"/>
                    <a:pt x="0" y="0"/>
                  </a:cubicBezTo>
                  <a:cubicBezTo>
                    <a:pt x="134" y="63"/>
                    <a:pt x="267" y="127"/>
                    <a:pt x="400" y="191"/>
                  </a:cubicBezTo>
                  <a:cubicBezTo>
                    <a:pt x="641" y="307"/>
                    <a:pt x="882" y="425"/>
                    <a:pt x="1121" y="544"/>
                  </a:cubicBezTo>
                  <a:cubicBezTo>
                    <a:pt x="1155" y="544"/>
                    <a:pt x="1155" y="544"/>
                    <a:pt x="1155" y="544"/>
                  </a:cubicBezTo>
                  <a:cubicBezTo>
                    <a:pt x="907" y="418"/>
                    <a:pt x="658" y="296"/>
                    <a:pt x="406" y="178"/>
                  </a:cubicBezTo>
                  <a:cubicBezTo>
                    <a:pt x="279" y="117"/>
                    <a:pt x="151" y="59"/>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28" name="Freeform 28"/>
            <p:cNvSpPr>
              <a:spLocks/>
            </p:cNvSpPr>
            <p:nvPr userDrawn="1"/>
          </p:nvSpPr>
          <p:spPr bwMode="auto">
            <a:xfrm>
              <a:off x="8154988" y="6265863"/>
              <a:ext cx="806450" cy="582613"/>
            </a:xfrm>
            <a:custGeom>
              <a:avLst/>
              <a:gdLst>
                <a:gd name="T0" fmla="*/ 33 w 757"/>
                <a:gd name="T1" fmla="*/ 0 h 544"/>
                <a:gd name="T2" fmla="*/ 0 w 757"/>
                <a:gd name="T3" fmla="*/ 0 h 544"/>
                <a:gd name="T4" fmla="*/ 138 w 757"/>
                <a:gd name="T5" fmla="*/ 84 h 544"/>
                <a:gd name="T6" fmla="*/ 576 w 757"/>
                <a:gd name="T7" fmla="*/ 398 h 544"/>
                <a:gd name="T8" fmla="*/ 741 w 757"/>
                <a:gd name="T9" fmla="*/ 544 h 544"/>
                <a:gd name="T10" fmla="*/ 757 w 757"/>
                <a:gd name="T11" fmla="*/ 544 h 544"/>
                <a:gd name="T12" fmla="*/ 584 w 757"/>
                <a:gd name="T13" fmla="*/ 388 h 544"/>
                <a:gd name="T14" fmla="*/ 33 w 75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7" h="544">
                  <a:moveTo>
                    <a:pt x="33" y="0"/>
                  </a:moveTo>
                  <a:cubicBezTo>
                    <a:pt x="0" y="0"/>
                    <a:pt x="0" y="0"/>
                    <a:pt x="0" y="0"/>
                  </a:cubicBezTo>
                  <a:cubicBezTo>
                    <a:pt x="47" y="28"/>
                    <a:pt x="93" y="56"/>
                    <a:pt x="138" y="84"/>
                  </a:cubicBezTo>
                  <a:cubicBezTo>
                    <a:pt x="290" y="180"/>
                    <a:pt x="438" y="284"/>
                    <a:pt x="576" y="398"/>
                  </a:cubicBezTo>
                  <a:cubicBezTo>
                    <a:pt x="633" y="445"/>
                    <a:pt x="688" y="494"/>
                    <a:pt x="741" y="544"/>
                  </a:cubicBezTo>
                  <a:cubicBezTo>
                    <a:pt x="757" y="544"/>
                    <a:pt x="757" y="544"/>
                    <a:pt x="757" y="544"/>
                  </a:cubicBezTo>
                  <a:cubicBezTo>
                    <a:pt x="702" y="490"/>
                    <a:pt x="644" y="438"/>
                    <a:pt x="584" y="388"/>
                  </a:cubicBezTo>
                  <a:cubicBezTo>
                    <a:pt x="411" y="244"/>
                    <a:pt x="226" y="116"/>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29" name="Freeform 29"/>
            <p:cNvSpPr>
              <a:spLocks/>
            </p:cNvSpPr>
            <p:nvPr userDrawn="1"/>
          </p:nvSpPr>
          <p:spPr bwMode="auto">
            <a:xfrm>
              <a:off x="8266113" y="6265863"/>
              <a:ext cx="755650" cy="582613"/>
            </a:xfrm>
            <a:custGeom>
              <a:avLst/>
              <a:gdLst>
                <a:gd name="T0" fmla="*/ 520 w 709"/>
                <a:gd name="T1" fmla="*/ 362 h 544"/>
                <a:gd name="T2" fmla="*/ 31 w 709"/>
                <a:gd name="T3" fmla="*/ 0 h 544"/>
                <a:gd name="T4" fmla="*/ 0 w 709"/>
                <a:gd name="T5" fmla="*/ 0 h 544"/>
                <a:gd name="T6" fmla="*/ 80 w 709"/>
                <a:gd name="T7" fmla="*/ 51 h 544"/>
                <a:gd name="T8" fmla="*/ 512 w 709"/>
                <a:gd name="T9" fmla="*/ 372 h 544"/>
                <a:gd name="T10" fmla="*/ 693 w 709"/>
                <a:gd name="T11" fmla="*/ 544 h 544"/>
                <a:gd name="T12" fmla="*/ 709 w 709"/>
                <a:gd name="T13" fmla="*/ 544 h 544"/>
                <a:gd name="T14" fmla="*/ 520 w 709"/>
                <a:gd name="T15" fmla="*/ 362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9" h="544">
                  <a:moveTo>
                    <a:pt x="520" y="362"/>
                  </a:moveTo>
                  <a:cubicBezTo>
                    <a:pt x="367" y="228"/>
                    <a:pt x="203" y="108"/>
                    <a:pt x="31" y="0"/>
                  </a:cubicBezTo>
                  <a:cubicBezTo>
                    <a:pt x="0" y="0"/>
                    <a:pt x="0" y="0"/>
                    <a:pt x="0" y="0"/>
                  </a:cubicBezTo>
                  <a:cubicBezTo>
                    <a:pt x="27" y="17"/>
                    <a:pt x="53" y="34"/>
                    <a:pt x="80" y="51"/>
                  </a:cubicBezTo>
                  <a:cubicBezTo>
                    <a:pt x="231" y="148"/>
                    <a:pt x="376" y="254"/>
                    <a:pt x="512" y="372"/>
                  </a:cubicBezTo>
                  <a:cubicBezTo>
                    <a:pt x="575" y="427"/>
                    <a:pt x="635" y="484"/>
                    <a:pt x="693" y="544"/>
                  </a:cubicBezTo>
                  <a:cubicBezTo>
                    <a:pt x="709" y="544"/>
                    <a:pt x="709" y="544"/>
                    <a:pt x="709" y="544"/>
                  </a:cubicBezTo>
                  <a:cubicBezTo>
                    <a:pt x="649" y="481"/>
                    <a:pt x="586" y="420"/>
                    <a:pt x="520" y="3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30" name="Freeform 30"/>
            <p:cNvSpPr>
              <a:spLocks/>
            </p:cNvSpPr>
            <p:nvPr userDrawn="1"/>
          </p:nvSpPr>
          <p:spPr bwMode="auto">
            <a:xfrm>
              <a:off x="8374063" y="6265863"/>
              <a:ext cx="703263" cy="582613"/>
            </a:xfrm>
            <a:custGeom>
              <a:avLst/>
              <a:gdLst>
                <a:gd name="T0" fmla="*/ 461 w 660"/>
                <a:gd name="T1" fmla="*/ 337 h 544"/>
                <a:gd name="T2" fmla="*/ 30 w 660"/>
                <a:gd name="T3" fmla="*/ 0 h 544"/>
                <a:gd name="T4" fmla="*/ 0 w 660"/>
                <a:gd name="T5" fmla="*/ 0 h 544"/>
                <a:gd name="T6" fmla="*/ 27 w 660"/>
                <a:gd name="T7" fmla="*/ 18 h 544"/>
                <a:gd name="T8" fmla="*/ 452 w 660"/>
                <a:gd name="T9" fmla="*/ 347 h 544"/>
                <a:gd name="T10" fmla="*/ 646 w 660"/>
                <a:gd name="T11" fmla="*/ 544 h 544"/>
                <a:gd name="T12" fmla="*/ 660 w 660"/>
                <a:gd name="T13" fmla="*/ 544 h 544"/>
                <a:gd name="T14" fmla="*/ 461 w 660"/>
                <a:gd name="T15" fmla="*/ 337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0" h="544">
                  <a:moveTo>
                    <a:pt x="461" y="337"/>
                  </a:moveTo>
                  <a:cubicBezTo>
                    <a:pt x="327" y="213"/>
                    <a:pt x="182" y="101"/>
                    <a:pt x="30" y="0"/>
                  </a:cubicBezTo>
                  <a:cubicBezTo>
                    <a:pt x="0" y="0"/>
                    <a:pt x="0" y="0"/>
                    <a:pt x="0" y="0"/>
                  </a:cubicBezTo>
                  <a:cubicBezTo>
                    <a:pt x="9" y="6"/>
                    <a:pt x="18" y="12"/>
                    <a:pt x="27" y="18"/>
                  </a:cubicBezTo>
                  <a:cubicBezTo>
                    <a:pt x="176" y="117"/>
                    <a:pt x="320" y="225"/>
                    <a:pt x="452" y="347"/>
                  </a:cubicBezTo>
                  <a:cubicBezTo>
                    <a:pt x="520" y="409"/>
                    <a:pt x="585" y="475"/>
                    <a:pt x="646" y="544"/>
                  </a:cubicBezTo>
                  <a:cubicBezTo>
                    <a:pt x="660" y="544"/>
                    <a:pt x="660" y="544"/>
                    <a:pt x="660" y="544"/>
                  </a:cubicBezTo>
                  <a:cubicBezTo>
                    <a:pt x="598" y="471"/>
                    <a:pt x="531" y="402"/>
                    <a:pt x="461" y="3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31" name="Freeform 31"/>
            <p:cNvSpPr>
              <a:spLocks/>
            </p:cNvSpPr>
            <p:nvPr userDrawn="1"/>
          </p:nvSpPr>
          <p:spPr bwMode="auto">
            <a:xfrm>
              <a:off x="1762126" y="6265863"/>
              <a:ext cx="3175" cy="57150"/>
            </a:xfrm>
            <a:custGeom>
              <a:avLst/>
              <a:gdLst>
                <a:gd name="T0" fmla="*/ 1 w 3"/>
                <a:gd name="T1" fmla="*/ 53 h 53"/>
                <a:gd name="T2" fmla="*/ 1 w 3"/>
                <a:gd name="T3" fmla="*/ 53 h 53"/>
                <a:gd name="T4" fmla="*/ 3 w 3"/>
                <a:gd name="T5" fmla="*/ 0 h 53"/>
                <a:gd name="T6" fmla="*/ 2 w 3"/>
                <a:gd name="T7" fmla="*/ 0 h 53"/>
                <a:gd name="T8" fmla="*/ 1 w 3"/>
                <a:gd name="T9" fmla="*/ 53 h 53"/>
              </a:gdLst>
              <a:ahLst/>
              <a:cxnLst>
                <a:cxn ang="0">
                  <a:pos x="T0" y="T1"/>
                </a:cxn>
                <a:cxn ang="0">
                  <a:pos x="T2" y="T3"/>
                </a:cxn>
                <a:cxn ang="0">
                  <a:pos x="T4" y="T5"/>
                </a:cxn>
                <a:cxn ang="0">
                  <a:pos x="T6" y="T7"/>
                </a:cxn>
                <a:cxn ang="0">
                  <a:pos x="T8" y="T9"/>
                </a:cxn>
              </a:cxnLst>
              <a:rect l="0" t="0" r="r" b="b"/>
              <a:pathLst>
                <a:path w="3" h="53">
                  <a:moveTo>
                    <a:pt x="1" y="53"/>
                  </a:moveTo>
                  <a:cubicBezTo>
                    <a:pt x="1" y="53"/>
                    <a:pt x="1" y="53"/>
                    <a:pt x="1" y="53"/>
                  </a:cubicBezTo>
                  <a:cubicBezTo>
                    <a:pt x="1" y="35"/>
                    <a:pt x="2" y="18"/>
                    <a:pt x="3" y="0"/>
                  </a:cubicBezTo>
                  <a:cubicBezTo>
                    <a:pt x="2" y="0"/>
                    <a:pt x="2" y="0"/>
                    <a:pt x="2" y="0"/>
                  </a:cubicBezTo>
                  <a:cubicBezTo>
                    <a:pt x="1" y="18"/>
                    <a:pt x="0" y="35"/>
                    <a:pt x="1"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24" name="Freeform 32"/>
            <p:cNvSpPr>
              <a:spLocks/>
            </p:cNvSpPr>
            <p:nvPr userDrawn="1"/>
          </p:nvSpPr>
          <p:spPr bwMode="auto">
            <a:xfrm>
              <a:off x="8477251" y="6265863"/>
              <a:ext cx="654050" cy="582613"/>
            </a:xfrm>
            <a:custGeom>
              <a:avLst/>
              <a:gdLst>
                <a:gd name="T0" fmla="*/ 29 w 613"/>
                <a:gd name="T1" fmla="*/ 0 h 544"/>
                <a:gd name="T2" fmla="*/ 0 w 613"/>
                <a:gd name="T3" fmla="*/ 0 h 544"/>
                <a:gd name="T4" fmla="*/ 398 w 613"/>
                <a:gd name="T5" fmla="*/ 322 h 544"/>
                <a:gd name="T6" fmla="*/ 599 w 613"/>
                <a:gd name="T7" fmla="*/ 544 h 544"/>
                <a:gd name="T8" fmla="*/ 613 w 613"/>
                <a:gd name="T9" fmla="*/ 544 h 544"/>
                <a:gd name="T10" fmla="*/ 407 w 613"/>
                <a:gd name="T11" fmla="*/ 313 h 544"/>
                <a:gd name="T12" fmla="*/ 29 w 613"/>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613" h="544">
                  <a:moveTo>
                    <a:pt x="29" y="0"/>
                  </a:moveTo>
                  <a:cubicBezTo>
                    <a:pt x="0" y="0"/>
                    <a:pt x="0" y="0"/>
                    <a:pt x="0" y="0"/>
                  </a:cubicBezTo>
                  <a:cubicBezTo>
                    <a:pt x="141" y="97"/>
                    <a:pt x="275" y="203"/>
                    <a:pt x="398" y="322"/>
                  </a:cubicBezTo>
                  <a:cubicBezTo>
                    <a:pt x="469" y="392"/>
                    <a:pt x="537" y="466"/>
                    <a:pt x="599" y="544"/>
                  </a:cubicBezTo>
                  <a:cubicBezTo>
                    <a:pt x="613" y="544"/>
                    <a:pt x="613" y="544"/>
                    <a:pt x="613" y="544"/>
                  </a:cubicBezTo>
                  <a:cubicBezTo>
                    <a:pt x="550" y="463"/>
                    <a:pt x="480" y="385"/>
                    <a:pt x="407" y="313"/>
                  </a:cubicBezTo>
                  <a:cubicBezTo>
                    <a:pt x="289" y="198"/>
                    <a:pt x="162" y="95"/>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25" name="Freeform 33"/>
            <p:cNvSpPr>
              <a:spLocks/>
            </p:cNvSpPr>
            <p:nvPr userDrawn="1"/>
          </p:nvSpPr>
          <p:spPr bwMode="auto">
            <a:xfrm>
              <a:off x="3205163" y="6265863"/>
              <a:ext cx="582613" cy="582613"/>
            </a:xfrm>
            <a:custGeom>
              <a:avLst/>
              <a:gdLst>
                <a:gd name="T0" fmla="*/ 344 w 548"/>
                <a:gd name="T1" fmla="*/ 166 h 544"/>
                <a:gd name="T2" fmla="*/ 142 w 548"/>
                <a:gd name="T3" fmla="*/ 368 h 544"/>
                <a:gd name="T4" fmla="*/ 0 w 548"/>
                <a:gd name="T5" fmla="*/ 544 h 544"/>
                <a:gd name="T6" fmla="*/ 23 w 548"/>
                <a:gd name="T7" fmla="*/ 544 h 544"/>
                <a:gd name="T8" fmla="*/ 155 w 548"/>
                <a:gd name="T9" fmla="*/ 378 h 544"/>
                <a:gd name="T10" fmla="*/ 348 w 548"/>
                <a:gd name="T11" fmla="*/ 172 h 544"/>
                <a:gd name="T12" fmla="*/ 548 w 548"/>
                <a:gd name="T13" fmla="*/ 0 h 544"/>
                <a:gd name="T14" fmla="*/ 537 w 548"/>
                <a:gd name="T15" fmla="*/ 0 h 544"/>
                <a:gd name="T16" fmla="*/ 344 w 548"/>
                <a:gd name="T17" fmla="*/ 16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8" h="544">
                  <a:moveTo>
                    <a:pt x="344" y="166"/>
                  </a:moveTo>
                  <a:cubicBezTo>
                    <a:pt x="274" y="230"/>
                    <a:pt x="206" y="297"/>
                    <a:pt x="142" y="368"/>
                  </a:cubicBezTo>
                  <a:cubicBezTo>
                    <a:pt x="92" y="424"/>
                    <a:pt x="45" y="483"/>
                    <a:pt x="0" y="544"/>
                  </a:cubicBezTo>
                  <a:cubicBezTo>
                    <a:pt x="23" y="544"/>
                    <a:pt x="23" y="544"/>
                    <a:pt x="23" y="544"/>
                  </a:cubicBezTo>
                  <a:cubicBezTo>
                    <a:pt x="65" y="487"/>
                    <a:pt x="109" y="432"/>
                    <a:pt x="155" y="378"/>
                  </a:cubicBezTo>
                  <a:cubicBezTo>
                    <a:pt x="216" y="306"/>
                    <a:pt x="280" y="237"/>
                    <a:pt x="348" y="172"/>
                  </a:cubicBezTo>
                  <a:cubicBezTo>
                    <a:pt x="412" y="111"/>
                    <a:pt x="479" y="54"/>
                    <a:pt x="548" y="0"/>
                  </a:cubicBezTo>
                  <a:cubicBezTo>
                    <a:pt x="537" y="0"/>
                    <a:pt x="537" y="0"/>
                    <a:pt x="537" y="0"/>
                  </a:cubicBezTo>
                  <a:cubicBezTo>
                    <a:pt x="471" y="53"/>
                    <a:pt x="406" y="109"/>
                    <a:pt x="344" y="1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32" name="Freeform 34"/>
            <p:cNvSpPr>
              <a:spLocks/>
            </p:cNvSpPr>
            <p:nvPr userDrawn="1"/>
          </p:nvSpPr>
          <p:spPr bwMode="auto">
            <a:xfrm>
              <a:off x="3043238" y="6265863"/>
              <a:ext cx="552450" cy="582613"/>
            </a:xfrm>
            <a:custGeom>
              <a:avLst/>
              <a:gdLst>
                <a:gd name="T0" fmla="*/ 437 w 519"/>
                <a:gd name="T1" fmla="*/ 61 h 544"/>
                <a:gd name="T2" fmla="*/ 230 w 519"/>
                <a:gd name="T3" fmla="*/ 254 h 544"/>
                <a:gd name="T4" fmla="*/ 50 w 519"/>
                <a:gd name="T5" fmla="*/ 472 h 544"/>
                <a:gd name="T6" fmla="*/ 0 w 519"/>
                <a:gd name="T7" fmla="*/ 544 h 544"/>
                <a:gd name="T8" fmla="*/ 21 w 519"/>
                <a:gd name="T9" fmla="*/ 544 h 544"/>
                <a:gd name="T10" fmla="*/ 65 w 519"/>
                <a:gd name="T11" fmla="*/ 483 h 544"/>
                <a:gd name="T12" fmla="*/ 242 w 519"/>
                <a:gd name="T13" fmla="*/ 265 h 544"/>
                <a:gd name="T14" fmla="*/ 441 w 519"/>
                <a:gd name="T15" fmla="*/ 66 h 544"/>
                <a:gd name="T16" fmla="*/ 519 w 519"/>
                <a:gd name="T17" fmla="*/ 0 h 544"/>
                <a:gd name="T18" fmla="*/ 509 w 519"/>
                <a:gd name="T19" fmla="*/ 0 h 544"/>
                <a:gd name="T20" fmla="*/ 437 w 519"/>
                <a:gd name="T21" fmla="*/ 61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9" h="544">
                  <a:moveTo>
                    <a:pt x="437" y="61"/>
                  </a:moveTo>
                  <a:cubicBezTo>
                    <a:pt x="365" y="122"/>
                    <a:pt x="296" y="186"/>
                    <a:pt x="230" y="254"/>
                  </a:cubicBezTo>
                  <a:cubicBezTo>
                    <a:pt x="165" y="323"/>
                    <a:pt x="105" y="395"/>
                    <a:pt x="50" y="472"/>
                  </a:cubicBezTo>
                  <a:cubicBezTo>
                    <a:pt x="33" y="496"/>
                    <a:pt x="16" y="520"/>
                    <a:pt x="0" y="544"/>
                  </a:cubicBezTo>
                  <a:cubicBezTo>
                    <a:pt x="21" y="544"/>
                    <a:pt x="21" y="544"/>
                    <a:pt x="21" y="544"/>
                  </a:cubicBezTo>
                  <a:cubicBezTo>
                    <a:pt x="35" y="524"/>
                    <a:pt x="50" y="503"/>
                    <a:pt x="65" y="483"/>
                  </a:cubicBezTo>
                  <a:cubicBezTo>
                    <a:pt x="120" y="407"/>
                    <a:pt x="179" y="335"/>
                    <a:pt x="242" y="265"/>
                  </a:cubicBezTo>
                  <a:cubicBezTo>
                    <a:pt x="305" y="196"/>
                    <a:pt x="371" y="129"/>
                    <a:pt x="441" y="66"/>
                  </a:cubicBezTo>
                  <a:cubicBezTo>
                    <a:pt x="467" y="44"/>
                    <a:pt x="493" y="22"/>
                    <a:pt x="519" y="0"/>
                  </a:cubicBezTo>
                  <a:cubicBezTo>
                    <a:pt x="509" y="0"/>
                    <a:pt x="509" y="0"/>
                    <a:pt x="509" y="0"/>
                  </a:cubicBezTo>
                  <a:cubicBezTo>
                    <a:pt x="485" y="20"/>
                    <a:pt x="460" y="40"/>
                    <a:pt x="43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33" name="Freeform 35"/>
            <p:cNvSpPr>
              <a:spLocks/>
            </p:cNvSpPr>
            <p:nvPr userDrawn="1"/>
          </p:nvSpPr>
          <p:spPr bwMode="auto">
            <a:xfrm>
              <a:off x="2884488" y="6265863"/>
              <a:ext cx="519113" cy="582613"/>
            </a:xfrm>
            <a:custGeom>
              <a:avLst/>
              <a:gdLst>
                <a:gd name="T0" fmla="*/ 317 w 488"/>
                <a:gd name="T1" fmla="*/ 142 h 544"/>
                <a:gd name="T2" fmla="*/ 131 w 488"/>
                <a:gd name="T3" fmla="*/ 352 h 544"/>
                <a:gd name="T4" fmla="*/ 0 w 488"/>
                <a:gd name="T5" fmla="*/ 544 h 544"/>
                <a:gd name="T6" fmla="*/ 20 w 488"/>
                <a:gd name="T7" fmla="*/ 544 h 544"/>
                <a:gd name="T8" fmla="*/ 145 w 488"/>
                <a:gd name="T9" fmla="*/ 363 h 544"/>
                <a:gd name="T10" fmla="*/ 328 w 488"/>
                <a:gd name="T11" fmla="*/ 153 h 544"/>
                <a:gd name="T12" fmla="*/ 488 w 488"/>
                <a:gd name="T13" fmla="*/ 0 h 544"/>
                <a:gd name="T14" fmla="*/ 475 w 488"/>
                <a:gd name="T15" fmla="*/ 0 h 544"/>
                <a:gd name="T16" fmla="*/ 317 w 488"/>
                <a:gd name="T17" fmla="*/ 142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8" h="544">
                  <a:moveTo>
                    <a:pt x="317" y="142"/>
                  </a:moveTo>
                  <a:cubicBezTo>
                    <a:pt x="250" y="207"/>
                    <a:pt x="187" y="277"/>
                    <a:pt x="131" y="352"/>
                  </a:cubicBezTo>
                  <a:cubicBezTo>
                    <a:pt x="84" y="414"/>
                    <a:pt x="40" y="478"/>
                    <a:pt x="0" y="544"/>
                  </a:cubicBezTo>
                  <a:cubicBezTo>
                    <a:pt x="20" y="544"/>
                    <a:pt x="20" y="544"/>
                    <a:pt x="20" y="544"/>
                  </a:cubicBezTo>
                  <a:cubicBezTo>
                    <a:pt x="58" y="482"/>
                    <a:pt x="100" y="421"/>
                    <a:pt x="145" y="363"/>
                  </a:cubicBezTo>
                  <a:cubicBezTo>
                    <a:pt x="202" y="290"/>
                    <a:pt x="264" y="220"/>
                    <a:pt x="328" y="153"/>
                  </a:cubicBezTo>
                  <a:cubicBezTo>
                    <a:pt x="379" y="100"/>
                    <a:pt x="433" y="49"/>
                    <a:pt x="488" y="0"/>
                  </a:cubicBezTo>
                  <a:cubicBezTo>
                    <a:pt x="475" y="0"/>
                    <a:pt x="475" y="0"/>
                    <a:pt x="475" y="0"/>
                  </a:cubicBezTo>
                  <a:cubicBezTo>
                    <a:pt x="420" y="45"/>
                    <a:pt x="367" y="92"/>
                    <a:pt x="317"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34" name="Freeform 36"/>
            <p:cNvSpPr>
              <a:spLocks/>
            </p:cNvSpPr>
            <p:nvPr userDrawn="1"/>
          </p:nvSpPr>
          <p:spPr bwMode="auto">
            <a:xfrm>
              <a:off x="2732088" y="6265863"/>
              <a:ext cx="482600" cy="582613"/>
            </a:xfrm>
            <a:custGeom>
              <a:avLst/>
              <a:gdLst>
                <a:gd name="T0" fmla="*/ 399 w 454"/>
                <a:gd name="T1" fmla="*/ 30 h 544"/>
                <a:gd name="T2" fmla="*/ 207 w 454"/>
                <a:gd name="T3" fmla="*/ 233 h 544"/>
                <a:gd name="T4" fmla="*/ 0 w 454"/>
                <a:gd name="T5" fmla="*/ 544 h 544"/>
                <a:gd name="T6" fmla="*/ 18 w 454"/>
                <a:gd name="T7" fmla="*/ 544 h 544"/>
                <a:gd name="T8" fmla="*/ 221 w 454"/>
                <a:gd name="T9" fmla="*/ 244 h 544"/>
                <a:gd name="T10" fmla="*/ 410 w 454"/>
                <a:gd name="T11" fmla="*/ 42 h 544"/>
                <a:gd name="T12" fmla="*/ 454 w 454"/>
                <a:gd name="T13" fmla="*/ 0 h 544"/>
                <a:gd name="T14" fmla="*/ 433 w 454"/>
                <a:gd name="T15" fmla="*/ 0 h 544"/>
                <a:gd name="T16" fmla="*/ 399 w 454"/>
                <a:gd name="T17" fmla="*/ 3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544">
                  <a:moveTo>
                    <a:pt x="399" y="30"/>
                  </a:moveTo>
                  <a:cubicBezTo>
                    <a:pt x="330" y="93"/>
                    <a:pt x="266" y="160"/>
                    <a:pt x="207" y="233"/>
                  </a:cubicBezTo>
                  <a:cubicBezTo>
                    <a:pt x="128" y="329"/>
                    <a:pt x="58" y="434"/>
                    <a:pt x="0" y="544"/>
                  </a:cubicBezTo>
                  <a:cubicBezTo>
                    <a:pt x="18" y="544"/>
                    <a:pt x="18" y="544"/>
                    <a:pt x="18" y="544"/>
                  </a:cubicBezTo>
                  <a:cubicBezTo>
                    <a:pt x="75" y="438"/>
                    <a:pt x="143" y="337"/>
                    <a:pt x="221" y="244"/>
                  </a:cubicBezTo>
                  <a:cubicBezTo>
                    <a:pt x="280" y="173"/>
                    <a:pt x="343" y="106"/>
                    <a:pt x="410" y="42"/>
                  </a:cubicBezTo>
                  <a:cubicBezTo>
                    <a:pt x="424" y="28"/>
                    <a:pt x="439" y="14"/>
                    <a:pt x="454" y="0"/>
                  </a:cubicBezTo>
                  <a:cubicBezTo>
                    <a:pt x="433" y="0"/>
                    <a:pt x="433" y="0"/>
                    <a:pt x="433" y="0"/>
                  </a:cubicBezTo>
                  <a:cubicBezTo>
                    <a:pt x="421" y="10"/>
                    <a:pt x="410" y="20"/>
                    <a:pt x="399"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35" name="Freeform 37"/>
            <p:cNvSpPr>
              <a:spLocks/>
            </p:cNvSpPr>
            <p:nvPr userDrawn="1"/>
          </p:nvSpPr>
          <p:spPr bwMode="auto">
            <a:xfrm>
              <a:off x="2586038" y="6265863"/>
              <a:ext cx="441325" cy="582613"/>
            </a:xfrm>
            <a:custGeom>
              <a:avLst/>
              <a:gdLst>
                <a:gd name="T0" fmla="*/ 277 w 413"/>
                <a:gd name="T1" fmla="*/ 114 h 544"/>
                <a:gd name="T2" fmla="*/ 0 w 413"/>
                <a:gd name="T3" fmla="*/ 544 h 544"/>
                <a:gd name="T4" fmla="*/ 15 w 413"/>
                <a:gd name="T5" fmla="*/ 544 h 544"/>
                <a:gd name="T6" fmla="*/ 291 w 413"/>
                <a:gd name="T7" fmla="*/ 126 h 544"/>
                <a:gd name="T8" fmla="*/ 413 w 413"/>
                <a:gd name="T9" fmla="*/ 0 h 544"/>
                <a:gd name="T10" fmla="*/ 386 w 413"/>
                <a:gd name="T11" fmla="*/ 0 h 544"/>
                <a:gd name="T12" fmla="*/ 277 w 413"/>
                <a:gd name="T13" fmla="*/ 114 h 544"/>
              </a:gdLst>
              <a:ahLst/>
              <a:cxnLst>
                <a:cxn ang="0">
                  <a:pos x="T0" y="T1"/>
                </a:cxn>
                <a:cxn ang="0">
                  <a:pos x="T2" y="T3"/>
                </a:cxn>
                <a:cxn ang="0">
                  <a:pos x="T4" y="T5"/>
                </a:cxn>
                <a:cxn ang="0">
                  <a:pos x="T6" y="T7"/>
                </a:cxn>
                <a:cxn ang="0">
                  <a:pos x="T8" y="T9"/>
                </a:cxn>
                <a:cxn ang="0">
                  <a:pos x="T10" y="T11"/>
                </a:cxn>
                <a:cxn ang="0">
                  <a:pos x="T12" y="T13"/>
                </a:cxn>
              </a:cxnLst>
              <a:rect l="0" t="0" r="r" b="b"/>
              <a:pathLst>
                <a:path w="413" h="544">
                  <a:moveTo>
                    <a:pt x="277" y="114"/>
                  </a:moveTo>
                  <a:cubicBezTo>
                    <a:pt x="165" y="243"/>
                    <a:pt x="68" y="387"/>
                    <a:pt x="0" y="544"/>
                  </a:cubicBezTo>
                  <a:cubicBezTo>
                    <a:pt x="15" y="544"/>
                    <a:pt x="15" y="544"/>
                    <a:pt x="15" y="544"/>
                  </a:cubicBezTo>
                  <a:cubicBezTo>
                    <a:pt x="85" y="392"/>
                    <a:pt x="179" y="251"/>
                    <a:pt x="291" y="126"/>
                  </a:cubicBezTo>
                  <a:cubicBezTo>
                    <a:pt x="330" y="83"/>
                    <a:pt x="371" y="41"/>
                    <a:pt x="413" y="0"/>
                  </a:cubicBezTo>
                  <a:cubicBezTo>
                    <a:pt x="386" y="0"/>
                    <a:pt x="386" y="0"/>
                    <a:pt x="386" y="0"/>
                  </a:cubicBezTo>
                  <a:cubicBezTo>
                    <a:pt x="348" y="37"/>
                    <a:pt x="312" y="74"/>
                    <a:pt x="277" y="1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36" name="Freeform 38"/>
            <p:cNvSpPr>
              <a:spLocks/>
            </p:cNvSpPr>
            <p:nvPr userDrawn="1"/>
          </p:nvSpPr>
          <p:spPr bwMode="auto">
            <a:xfrm>
              <a:off x="2449513" y="6265863"/>
              <a:ext cx="387350" cy="582613"/>
            </a:xfrm>
            <a:custGeom>
              <a:avLst/>
              <a:gdLst>
                <a:gd name="T0" fmla="*/ 35 w 363"/>
                <a:gd name="T1" fmla="*/ 454 h 544"/>
                <a:gd name="T2" fmla="*/ 0 w 363"/>
                <a:gd name="T3" fmla="*/ 544 h 544"/>
                <a:gd name="T4" fmla="*/ 12 w 363"/>
                <a:gd name="T5" fmla="*/ 544 h 544"/>
                <a:gd name="T6" fmla="*/ 47 w 363"/>
                <a:gd name="T7" fmla="*/ 459 h 544"/>
                <a:gd name="T8" fmla="*/ 355 w 363"/>
                <a:gd name="T9" fmla="*/ 9 h 544"/>
                <a:gd name="T10" fmla="*/ 363 w 363"/>
                <a:gd name="T11" fmla="*/ 0 h 544"/>
                <a:gd name="T12" fmla="*/ 337 w 363"/>
                <a:gd name="T13" fmla="*/ 0 h 544"/>
                <a:gd name="T14" fmla="*/ 35 w 363"/>
                <a:gd name="T15" fmla="*/ 45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3" h="544">
                  <a:moveTo>
                    <a:pt x="35" y="454"/>
                  </a:moveTo>
                  <a:cubicBezTo>
                    <a:pt x="22" y="483"/>
                    <a:pt x="11" y="514"/>
                    <a:pt x="0" y="544"/>
                  </a:cubicBezTo>
                  <a:cubicBezTo>
                    <a:pt x="12" y="544"/>
                    <a:pt x="12" y="544"/>
                    <a:pt x="12" y="544"/>
                  </a:cubicBezTo>
                  <a:cubicBezTo>
                    <a:pt x="23" y="516"/>
                    <a:pt x="34" y="487"/>
                    <a:pt x="47" y="459"/>
                  </a:cubicBezTo>
                  <a:cubicBezTo>
                    <a:pt x="121" y="292"/>
                    <a:pt x="228" y="140"/>
                    <a:pt x="355" y="9"/>
                  </a:cubicBezTo>
                  <a:cubicBezTo>
                    <a:pt x="357" y="6"/>
                    <a:pt x="360" y="3"/>
                    <a:pt x="363" y="0"/>
                  </a:cubicBezTo>
                  <a:cubicBezTo>
                    <a:pt x="337" y="0"/>
                    <a:pt x="337" y="0"/>
                    <a:pt x="337" y="0"/>
                  </a:cubicBezTo>
                  <a:cubicBezTo>
                    <a:pt x="213" y="133"/>
                    <a:pt x="106" y="285"/>
                    <a:pt x="35" y="4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37" name="Freeform 39"/>
            <p:cNvSpPr>
              <a:spLocks/>
            </p:cNvSpPr>
            <p:nvPr userDrawn="1"/>
          </p:nvSpPr>
          <p:spPr bwMode="auto">
            <a:xfrm>
              <a:off x="9091613" y="6265863"/>
              <a:ext cx="52388" cy="65088"/>
            </a:xfrm>
            <a:custGeom>
              <a:avLst/>
              <a:gdLst>
                <a:gd name="T0" fmla="*/ 19 w 49"/>
                <a:gd name="T1" fmla="*/ 0 h 61"/>
                <a:gd name="T2" fmla="*/ 0 w 49"/>
                <a:gd name="T3" fmla="*/ 0 h 61"/>
                <a:gd name="T4" fmla="*/ 49 w 49"/>
                <a:gd name="T5" fmla="*/ 61 h 61"/>
                <a:gd name="T6" fmla="*/ 49 w 49"/>
                <a:gd name="T7" fmla="*/ 38 h 61"/>
                <a:gd name="T8" fmla="*/ 19 w 49"/>
                <a:gd name="T9" fmla="*/ 0 h 61"/>
              </a:gdLst>
              <a:ahLst/>
              <a:cxnLst>
                <a:cxn ang="0">
                  <a:pos x="T0" y="T1"/>
                </a:cxn>
                <a:cxn ang="0">
                  <a:pos x="T2" y="T3"/>
                </a:cxn>
                <a:cxn ang="0">
                  <a:pos x="T4" y="T5"/>
                </a:cxn>
                <a:cxn ang="0">
                  <a:pos x="T6" y="T7"/>
                </a:cxn>
                <a:cxn ang="0">
                  <a:pos x="T8" y="T9"/>
                </a:cxn>
              </a:cxnLst>
              <a:rect l="0" t="0" r="r" b="b"/>
              <a:pathLst>
                <a:path w="49" h="61">
                  <a:moveTo>
                    <a:pt x="19" y="0"/>
                  </a:moveTo>
                  <a:cubicBezTo>
                    <a:pt x="0" y="0"/>
                    <a:pt x="0" y="0"/>
                    <a:pt x="0" y="0"/>
                  </a:cubicBezTo>
                  <a:cubicBezTo>
                    <a:pt x="17" y="20"/>
                    <a:pt x="33" y="40"/>
                    <a:pt x="49" y="61"/>
                  </a:cubicBezTo>
                  <a:cubicBezTo>
                    <a:pt x="49" y="38"/>
                    <a:pt x="49" y="38"/>
                    <a:pt x="49" y="38"/>
                  </a:cubicBezTo>
                  <a:cubicBezTo>
                    <a:pt x="39" y="25"/>
                    <a:pt x="29" y="13"/>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38" name="Freeform 40"/>
            <p:cNvSpPr>
              <a:spLocks/>
            </p:cNvSpPr>
            <p:nvPr userDrawn="1"/>
          </p:nvSpPr>
          <p:spPr bwMode="auto">
            <a:xfrm>
              <a:off x="2112963" y="6265863"/>
              <a:ext cx="190500" cy="582613"/>
            </a:xfrm>
            <a:custGeom>
              <a:avLst/>
              <a:gdLst>
                <a:gd name="T0" fmla="*/ 125 w 178"/>
                <a:gd name="T1" fmla="*/ 64 h 544"/>
                <a:gd name="T2" fmla="*/ 28 w 178"/>
                <a:gd name="T3" fmla="*/ 319 h 544"/>
                <a:gd name="T4" fmla="*/ 0 w 178"/>
                <a:gd name="T5" fmla="*/ 544 h 544"/>
                <a:gd name="T6" fmla="*/ 2 w 178"/>
                <a:gd name="T7" fmla="*/ 544 h 544"/>
                <a:gd name="T8" fmla="*/ 136 w 178"/>
                <a:gd name="T9" fmla="*/ 70 h 544"/>
                <a:gd name="T10" fmla="*/ 178 w 178"/>
                <a:gd name="T11" fmla="*/ 0 h 544"/>
                <a:gd name="T12" fmla="*/ 161 w 178"/>
                <a:gd name="T13" fmla="*/ 0 h 544"/>
                <a:gd name="T14" fmla="*/ 125 w 178"/>
                <a:gd name="T15" fmla="*/ 6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8" h="544">
                  <a:moveTo>
                    <a:pt x="125" y="64"/>
                  </a:moveTo>
                  <a:cubicBezTo>
                    <a:pt x="82" y="145"/>
                    <a:pt x="49" y="230"/>
                    <a:pt x="28" y="319"/>
                  </a:cubicBezTo>
                  <a:cubicBezTo>
                    <a:pt x="11" y="393"/>
                    <a:pt x="2" y="469"/>
                    <a:pt x="0" y="544"/>
                  </a:cubicBezTo>
                  <a:cubicBezTo>
                    <a:pt x="2" y="544"/>
                    <a:pt x="2" y="544"/>
                    <a:pt x="2" y="544"/>
                  </a:cubicBezTo>
                  <a:cubicBezTo>
                    <a:pt x="10" y="378"/>
                    <a:pt x="56" y="215"/>
                    <a:pt x="136" y="70"/>
                  </a:cubicBezTo>
                  <a:cubicBezTo>
                    <a:pt x="149" y="46"/>
                    <a:pt x="163" y="23"/>
                    <a:pt x="178" y="0"/>
                  </a:cubicBezTo>
                  <a:cubicBezTo>
                    <a:pt x="161" y="0"/>
                    <a:pt x="161" y="0"/>
                    <a:pt x="161" y="0"/>
                  </a:cubicBezTo>
                  <a:cubicBezTo>
                    <a:pt x="148" y="21"/>
                    <a:pt x="136" y="42"/>
                    <a:pt x="125"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39" name="Freeform 41"/>
            <p:cNvSpPr>
              <a:spLocks/>
            </p:cNvSpPr>
            <p:nvPr userDrawn="1"/>
          </p:nvSpPr>
          <p:spPr bwMode="auto">
            <a:xfrm>
              <a:off x="2024063" y="6265863"/>
              <a:ext cx="120650" cy="487363"/>
            </a:xfrm>
            <a:custGeom>
              <a:avLst/>
              <a:gdLst>
                <a:gd name="T0" fmla="*/ 32 w 113"/>
                <a:gd name="T1" fmla="*/ 186 h 455"/>
                <a:gd name="T2" fmla="*/ 1 w 113"/>
                <a:gd name="T3" fmla="*/ 455 h 455"/>
                <a:gd name="T4" fmla="*/ 2 w 113"/>
                <a:gd name="T5" fmla="*/ 455 h 455"/>
                <a:gd name="T6" fmla="*/ 113 w 113"/>
                <a:gd name="T7" fmla="*/ 0 h 455"/>
                <a:gd name="T8" fmla="*/ 100 w 113"/>
                <a:gd name="T9" fmla="*/ 0 h 455"/>
                <a:gd name="T10" fmla="*/ 32 w 113"/>
                <a:gd name="T11" fmla="*/ 186 h 455"/>
              </a:gdLst>
              <a:ahLst/>
              <a:cxnLst>
                <a:cxn ang="0">
                  <a:pos x="T0" y="T1"/>
                </a:cxn>
                <a:cxn ang="0">
                  <a:pos x="T2" y="T3"/>
                </a:cxn>
                <a:cxn ang="0">
                  <a:pos x="T4" y="T5"/>
                </a:cxn>
                <a:cxn ang="0">
                  <a:pos x="T6" y="T7"/>
                </a:cxn>
                <a:cxn ang="0">
                  <a:pos x="T8" y="T9"/>
                </a:cxn>
                <a:cxn ang="0">
                  <a:pos x="T10" y="T11"/>
                </a:cxn>
              </a:cxnLst>
              <a:rect l="0" t="0" r="r" b="b"/>
              <a:pathLst>
                <a:path w="113" h="455">
                  <a:moveTo>
                    <a:pt x="32" y="186"/>
                  </a:moveTo>
                  <a:cubicBezTo>
                    <a:pt x="10" y="274"/>
                    <a:pt x="0" y="365"/>
                    <a:pt x="1" y="455"/>
                  </a:cubicBezTo>
                  <a:cubicBezTo>
                    <a:pt x="2" y="455"/>
                    <a:pt x="2" y="455"/>
                    <a:pt x="2" y="455"/>
                  </a:cubicBezTo>
                  <a:cubicBezTo>
                    <a:pt x="4" y="297"/>
                    <a:pt x="42" y="140"/>
                    <a:pt x="113" y="0"/>
                  </a:cubicBezTo>
                  <a:cubicBezTo>
                    <a:pt x="100" y="0"/>
                    <a:pt x="100" y="0"/>
                    <a:pt x="100" y="0"/>
                  </a:cubicBezTo>
                  <a:cubicBezTo>
                    <a:pt x="71" y="60"/>
                    <a:pt x="48" y="122"/>
                    <a:pt x="32" y="1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40" name="Freeform 42"/>
            <p:cNvSpPr>
              <a:spLocks/>
            </p:cNvSpPr>
            <p:nvPr userDrawn="1"/>
          </p:nvSpPr>
          <p:spPr bwMode="auto">
            <a:xfrm>
              <a:off x="8764588" y="6265863"/>
              <a:ext cx="379413" cy="404813"/>
            </a:xfrm>
            <a:custGeom>
              <a:avLst/>
              <a:gdLst>
                <a:gd name="T0" fmla="*/ 270 w 356"/>
                <a:gd name="T1" fmla="*/ 247 h 378"/>
                <a:gd name="T2" fmla="*/ 24 w 356"/>
                <a:gd name="T3" fmla="*/ 0 h 378"/>
                <a:gd name="T4" fmla="*/ 0 w 356"/>
                <a:gd name="T5" fmla="*/ 0 h 378"/>
                <a:gd name="T6" fmla="*/ 260 w 356"/>
                <a:gd name="T7" fmla="*/ 256 h 378"/>
                <a:gd name="T8" fmla="*/ 356 w 356"/>
                <a:gd name="T9" fmla="*/ 378 h 378"/>
                <a:gd name="T10" fmla="*/ 356 w 356"/>
                <a:gd name="T11" fmla="*/ 357 h 378"/>
                <a:gd name="T12" fmla="*/ 270 w 356"/>
                <a:gd name="T13" fmla="*/ 247 h 378"/>
              </a:gdLst>
              <a:ahLst/>
              <a:cxnLst>
                <a:cxn ang="0">
                  <a:pos x="T0" y="T1"/>
                </a:cxn>
                <a:cxn ang="0">
                  <a:pos x="T2" y="T3"/>
                </a:cxn>
                <a:cxn ang="0">
                  <a:pos x="T4" y="T5"/>
                </a:cxn>
                <a:cxn ang="0">
                  <a:pos x="T6" y="T7"/>
                </a:cxn>
                <a:cxn ang="0">
                  <a:pos x="T8" y="T9"/>
                </a:cxn>
                <a:cxn ang="0">
                  <a:pos x="T10" y="T11"/>
                </a:cxn>
                <a:cxn ang="0">
                  <a:pos x="T12" y="T13"/>
                </a:cxn>
              </a:cxnLst>
              <a:rect l="0" t="0" r="r" b="b"/>
              <a:pathLst>
                <a:path w="356" h="378">
                  <a:moveTo>
                    <a:pt x="270" y="247"/>
                  </a:moveTo>
                  <a:cubicBezTo>
                    <a:pt x="195" y="159"/>
                    <a:pt x="112" y="76"/>
                    <a:pt x="24" y="0"/>
                  </a:cubicBezTo>
                  <a:cubicBezTo>
                    <a:pt x="0" y="0"/>
                    <a:pt x="0" y="0"/>
                    <a:pt x="0" y="0"/>
                  </a:cubicBezTo>
                  <a:cubicBezTo>
                    <a:pt x="93" y="79"/>
                    <a:pt x="181" y="163"/>
                    <a:pt x="260" y="256"/>
                  </a:cubicBezTo>
                  <a:cubicBezTo>
                    <a:pt x="294" y="295"/>
                    <a:pt x="326" y="336"/>
                    <a:pt x="356" y="378"/>
                  </a:cubicBezTo>
                  <a:cubicBezTo>
                    <a:pt x="356" y="357"/>
                    <a:pt x="356" y="357"/>
                    <a:pt x="356" y="357"/>
                  </a:cubicBezTo>
                  <a:cubicBezTo>
                    <a:pt x="329" y="320"/>
                    <a:pt x="300" y="283"/>
                    <a:pt x="270" y="2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41" name="Freeform 43"/>
            <p:cNvSpPr>
              <a:spLocks/>
            </p:cNvSpPr>
            <p:nvPr userDrawn="1"/>
          </p:nvSpPr>
          <p:spPr bwMode="auto">
            <a:xfrm>
              <a:off x="7921626" y="6265863"/>
              <a:ext cx="909638" cy="582613"/>
            </a:xfrm>
            <a:custGeom>
              <a:avLst/>
              <a:gdLst>
                <a:gd name="T0" fmla="*/ 34 w 853"/>
                <a:gd name="T1" fmla="*/ 0 h 544"/>
                <a:gd name="T2" fmla="*/ 0 w 853"/>
                <a:gd name="T3" fmla="*/ 0 h 544"/>
                <a:gd name="T4" fmla="*/ 267 w 853"/>
                <a:gd name="T5" fmla="*/ 153 h 544"/>
                <a:gd name="T6" fmla="*/ 717 w 853"/>
                <a:gd name="T7" fmla="*/ 453 h 544"/>
                <a:gd name="T8" fmla="*/ 834 w 853"/>
                <a:gd name="T9" fmla="*/ 544 h 544"/>
                <a:gd name="T10" fmla="*/ 853 w 853"/>
                <a:gd name="T11" fmla="*/ 544 h 544"/>
                <a:gd name="T12" fmla="*/ 725 w 853"/>
                <a:gd name="T13" fmla="*/ 443 h 544"/>
                <a:gd name="T14" fmla="*/ 34 w 85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3" h="544">
                  <a:moveTo>
                    <a:pt x="34" y="0"/>
                  </a:moveTo>
                  <a:cubicBezTo>
                    <a:pt x="0" y="0"/>
                    <a:pt x="0" y="0"/>
                    <a:pt x="0" y="0"/>
                  </a:cubicBezTo>
                  <a:cubicBezTo>
                    <a:pt x="90" y="50"/>
                    <a:pt x="179" y="100"/>
                    <a:pt x="267" y="153"/>
                  </a:cubicBezTo>
                  <a:cubicBezTo>
                    <a:pt x="421" y="246"/>
                    <a:pt x="572" y="345"/>
                    <a:pt x="717" y="453"/>
                  </a:cubicBezTo>
                  <a:cubicBezTo>
                    <a:pt x="756" y="483"/>
                    <a:pt x="795" y="513"/>
                    <a:pt x="834" y="544"/>
                  </a:cubicBezTo>
                  <a:cubicBezTo>
                    <a:pt x="853" y="544"/>
                    <a:pt x="853" y="544"/>
                    <a:pt x="853" y="544"/>
                  </a:cubicBezTo>
                  <a:cubicBezTo>
                    <a:pt x="811" y="510"/>
                    <a:pt x="768" y="476"/>
                    <a:pt x="725" y="443"/>
                  </a:cubicBezTo>
                  <a:cubicBezTo>
                    <a:pt x="506" y="278"/>
                    <a:pt x="274" y="132"/>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42" name="Freeform 44"/>
            <p:cNvSpPr>
              <a:spLocks/>
            </p:cNvSpPr>
            <p:nvPr userDrawn="1"/>
          </p:nvSpPr>
          <p:spPr bwMode="auto">
            <a:xfrm>
              <a:off x="7800976" y="6265863"/>
              <a:ext cx="957263" cy="582613"/>
            </a:xfrm>
            <a:custGeom>
              <a:avLst/>
              <a:gdLst>
                <a:gd name="T0" fmla="*/ 34 w 898"/>
                <a:gd name="T1" fmla="*/ 0 h 544"/>
                <a:gd name="T2" fmla="*/ 0 w 898"/>
                <a:gd name="T3" fmla="*/ 0 h 544"/>
                <a:gd name="T4" fmla="*/ 337 w 898"/>
                <a:gd name="T5" fmla="*/ 188 h 544"/>
                <a:gd name="T6" fmla="*/ 793 w 898"/>
                <a:gd name="T7" fmla="*/ 482 h 544"/>
                <a:gd name="T8" fmla="*/ 878 w 898"/>
                <a:gd name="T9" fmla="*/ 544 h 544"/>
                <a:gd name="T10" fmla="*/ 898 w 898"/>
                <a:gd name="T11" fmla="*/ 544 h 544"/>
                <a:gd name="T12" fmla="*/ 800 w 898"/>
                <a:gd name="T13" fmla="*/ 471 h 544"/>
                <a:gd name="T14" fmla="*/ 34 w 898"/>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8" h="544">
                  <a:moveTo>
                    <a:pt x="34" y="0"/>
                  </a:moveTo>
                  <a:cubicBezTo>
                    <a:pt x="0" y="0"/>
                    <a:pt x="0" y="0"/>
                    <a:pt x="0" y="0"/>
                  </a:cubicBezTo>
                  <a:cubicBezTo>
                    <a:pt x="114" y="60"/>
                    <a:pt x="226" y="123"/>
                    <a:pt x="337" y="188"/>
                  </a:cubicBezTo>
                  <a:cubicBezTo>
                    <a:pt x="493" y="280"/>
                    <a:pt x="646" y="377"/>
                    <a:pt x="793" y="482"/>
                  </a:cubicBezTo>
                  <a:cubicBezTo>
                    <a:pt x="822" y="502"/>
                    <a:pt x="850" y="523"/>
                    <a:pt x="878" y="544"/>
                  </a:cubicBezTo>
                  <a:cubicBezTo>
                    <a:pt x="898" y="544"/>
                    <a:pt x="898" y="544"/>
                    <a:pt x="898" y="544"/>
                  </a:cubicBezTo>
                  <a:cubicBezTo>
                    <a:pt x="866" y="520"/>
                    <a:pt x="833" y="495"/>
                    <a:pt x="800" y="471"/>
                  </a:cubicBezTo>
                  <a:cubicBezTo>
                    <a:pt x="557" y="296"/>
                    <a:pt x="300" y="14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43" name="Freeform 45"/>
            <p:cNvSpPr>
              <a:spLocks/>
            </p:cNvSpPr>
            <p:nvPr userDrawn="1"/>
          </p:nvSpPr>
          <p:spPr bwMode="auto">
            <a:xfrm>
              <a:off x="8040688" y="6265863"/>
              <a:ext cx="857250" cy="582613"/>
            </a:xfrm>
            <a:custGeom>
              <a:avLst/>
              <a:gdLst>
                <a:gd name="T0" fmla="*/ 34 w 805"/>
                <a:gd name="T1" fmla="*/ 0 h 544"/>
                <a:gd name="T2" fmla="*/ 0 w 805"/>
                <a:gd name="T3" fmla="*/ 0 h 544"/>
                <a:gd name="T4" fmla="*/ 200 w 805"/>
                <a:gd name="T5" fmla="*/ 119 h 544"/>
                <a:gd name="T6" fmla="*/ 644 w 805"/>
                <a:gd name="T7" fmla="*/ 425 h 544"/>
                <a:gd name="T8" fmla="*/ 787 w 805"/>
                <a:gd name="T9" fmla="*/ 544 h 544"/>
                <a:gd name="T10" fmla="*/ 805 w 805"/>
                <a:gd name="T11" fmla="*/ 544 h 544"/>
                <a:gd name="T12" fmla="*/ 652 w 805"/>
                <a:gd name="T13" fmla="*/ 415 h 544"/>
                <a:gd name="T14" fmla="*/ 34 w 80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5" h="544">
                  <a:moveTo>
                    <a:pt x="34" y="0"/>
                  </a:moveTo>
                  <a:cubicBezTo>
                    <a:pt x="0" y="0"/>
                    <a:pt x="0" y="0"/>
                    <a:pt x="0" y="0"/>
                  </a:cubicBezTo>
                  <a:cubicBezTo>
                    <a:pt x="67" y="39"/>
                    <a:pt x="134" y="78"/>
                    <a:pt x="200" y="119"/>
                  </a:cubicBezTo>
                  <a:cubicBezTo>
                    <a:pt x="353" y="213"/>
                    <a:pt x="502" y="314"/>
                    <a:pt x="644" y="425"/>
                  </a:cubicBezTo>
                  <a:cubicBezTo>
                    <a:pt x="693" y="464"/>
                    <a:pt x="741" y="504"/>
                    <a:pt x="787" y="544"/>
                  </a:cubicBezTo>
                  <a:cubicBezTo>
                    <a:pt x="805" y="544"/>
                    <a:pt x="805" y="544"/>
                    <a:pt x="805" y="544"/>
                  </a:cubicBezTo>
                  <a:cubicBezTo>
                    <a:pt x="755" y="500"/>
                    <a:pt x="704" y="457"/>
                    <a:pt x="652" y="415"/>
                  </a:cubicBezTo>
                  <a:cubicBezTo>
                    <a:pt x="457" y="261"/>
                    <a:pt x="249" y="124"/>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44" name="Freeform 46"/>
            <p:cNvSpPr>
              <a:spLocks/>
            </p:cNvSpPr>
            <p:nvPr userDrawn="1"/>
          </p:nvSpPr>
          <p:spPr bwMode="auto">
            <a:xfrm>
              <a:off x="7034213" y="6265863"/>
              <a:ext cx="1201738" cy="582613"/>
            </a:xfrm>
            <a:custGeom>
              <a:avLst/>
              <a:gdLst>
                <a:gd name="T0" fmla="*/ 25 w 1127"/>
                <a:gd name="T1" fmla="*/ 0 h 544"/>
                <a:gd name="T2" fmla="*/ 0 w 1127"/>
                <a:gd name="T3" fmla="*/ 0 h 544"/>
                <a:gd name="T4" fmla="*/ 317 w 1127"/>
                <a:gd name="T5" fmla="*/ 153 h 544"/>
                <a:gd name="T6" fmla="*/ 820 w 1127"/>
                <a:gd name="T7" fmla="*/ 403 h 544"/>
                <a:gd name="T8" fmla="*/ 1096 w 1127"/>
                <a:gd name="T9" fmla="*/ 544 h 544"/>
                <a:gd name="T10" fmla="*/ 1127 w 1127"/>
                <a:gd name="T11" fmla="*/ 544 h 544"/>
                <a:gd name="T12" fmla="*/ 324 w 1127"/>
                <a:gd name="T13" fmla="*/ 140 h 544"/>
                <a:gd name="T14" fmla="*/ 25 w 112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7" h="544">
                  <a:moveTo>
                    <a:pt x="25" y="0"/>
                  </a:moveTo>
                  <a:cubicBezTo>
                    <a:pt x="0" y="0"/>
                    <a:pt x="0" y="0"/>
                    <a:pt x="0" y="0"/>
                  </a:cubicBezTo>
                  <a:cubicBezTo>
                    <a:pt x="106" y="51"/>
                    <a:pt x="212" y="102"/>
                    <a:pt x="317" y="153"/>
                  </a:cubicBezTo>
                  <a:cubicBezTo>
                    <a:pt x="486" y="235"/>
                    <a:pt x="653" y="319"/>
                    <a:pt x="820" y="403"/>
                  </a:cubicBezTo>
                  <a:cubicBezTo>
                    <a:pt x="913" y="449"/>
                    <a:pt x="1004" y="497"/>
                    <a:pt x="1096" y="544"/>
                  </a:cubicBezTo>
                  <a:cubicBezTo>
                    <a:pt x="1127" y="544"/>
                    <a:pt x="1127" y="544"/>
                    <a:pt x="1127" y="544"/>
                  </a:cubicBezTo>
                  <a:cubicBezTo>
                    <a:pt x="862" y="403"/>
                    <a:pt x="594" y="269"/>
                    <a:pt x="324" y="140"/>
                  </a:cubicBezTo>
                  <a:cubicBezTo>
                    <a:pt x="224" y="93"/>
                    <a:pt x="125" y="46"/>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45" name="Freeform 47"/>
            <p:cNvSpPr>
              <a:spLocks/>
            </p:cNvSpPr>
            <p:nvPr userDrawn="1"/>
          </p:nvSpPr>
          <p:spPr bwMode="auto">
            <a:xfrm>
              <a:off x="6500813" y="6265863"/>
              <a:ext cx="1293813" cy="582613"/>
            </a:xfrm>
            <a:custGeom>
              <a:avLst/>
              <a:gdLst>
                <a:gd name="T0" fmla="*/ 14 w 1214"/>
                <a:gd name="T1" fmla="*/ 0 h 544"/>
                <a:gd name="T2" fmla="*/ 0 w 1214"/>
                <a:gd name="T3" fmla="*/ 0 h 544"/>
                <a:gd name="T4" fmla="*/ 649 w 1214"/>
                <a:gd name="T5" fmla="*/ 303 h 544"/>
                <a:gd name="T6" fmla="*/ 1175 w 1214"/>
                <a:gd name="T7" fmla="*/ 544 h 544"/>
                <a:gd name="T8" fmla="*/ 1214 w 1214"/>
                <a:gd name="T9" fmla="*/ 544 h 544"/>
                <a:gd name="T10" fmla="*/ 655 w 1214"/>
                <a:gd name="T11" fmla="*/ 290 h 544"/>
                <a:gd name="T12" fmla="*/ 14 w 1214"/>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14" h="544">
                  <a:moveTo>
                    <a:pt x="14" y="0"/>
                  </a:moveTo>
                  <a:cubicBezTo>
                    <a:pt x="0" y="0"/>
                    <a:pt x="0" y="0"/>
                    <a:pt x="0" y="0"/>
                  </a:cubicBezTo>
                  <a:cubicBezTo>
                    <a:pt x="216" y="101"/>
                    <a:pt x="433" y="203"/>
                    <a:pt x="649" y="303"/>
                  </a:cubicBezTo>
                  <a:cubicBezTo>
                    <a:pt x="824" y="385"/>
                    <a:pt x="999" y="465"/>
                    <a:pt x="1175" y="544"/>
                  </a:cubicBezTo>
                  <a:cubicBezTo>
                    <a:pt x="1214" y="544"/>
                    <a:pt x="1214" y="544"/>
                    <a:pt x="1214" y="544"/>
                  </a:cubicBezTo>
                  <a:cubicBezTo>
                    <a:pt x="655" y="290"/>
                    <a:pt x="655" y="290"/>
                    <a:pt x="655" y="290"/>
                  </a:cubicBezTo>
                  <a:cubicBezTo>
                    <a:pt x="442" y="193"/>
                    <a:pt x="228" y="97"/>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46" name="Freeform 48"/>
            <p:cNvSpPr>
              <a:spLocks/>
            </p:cNvSpPr>
            <p:nvPr userDrawn="1"/>
          </p:nvSpPr>
          <p:spPr bwMode="auto">
            <a:xfrm>
              <a:off x="6634163" y="6265863"/>
              <a:ext cx="1277938" cy="582613"/>
            </a:xfrm>
            <a:custGeom>
              <a:avLst/>
              <a:gdLst>
                <a:gd name="T0" fmla="*/ 15 w 1198"/>
                <a:gd name="T1" fmla="*/ 0 h 544"/>
                <a:gd name="T2" fmla="*/ 0 w 1198"/>
                <a:gd name="T3" fmla="*/ 0 h 544"/>
                <a:gd name="T4" fmla="*/ 566 w 1198"/>
                <a:gd name="T5" fmla="*/ 266 h 544"/>
                <a:gd name="T6" fmla="*/ 1162 w 1198"/>
                <a:gd name="T7" fmla="*/ 544 h 544"/>
                <a:gd name="T8" fmla="*/ 1198 w 1198"/>
                <a:gd name="T9" fmla="*/ 544 h 544"/>
                <a:gd name="T10" fmla="*/ 572 w 1198"/>
                <a:gd name="T11" fmla="*/ 253 h 544"/>
                <a:gd name="T12" fmla="*/ 15 w 119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98" h="544">
                  <a:moveTo>
                    <a:pt x="15" y="0"/>
                  </a:moveTo>
                  <a:cubicBezTo>
                    <a:pt x="0" y="0"/>
                    <a:pt x="0" y="0"/>
                    <a:pt x="0" y="0"/>
                  </a:cubicBezTo>
                  <a:cubicBezTo>
                    <a:pt x="189" y="88"/>
                    <a:pt x="378" y="177"/>
                    <a:pt x="566" y="266"/>
                  </a:cubicBezTo>
                  <a:cubicBezTo>
                    <a:pt x="1162" y="544"/>
                    <a:pt x="1162" y="544"/>
                    <a:pt x="1162" y="544"/>
                  </a:cubicBezTo>
                  <a:cubicBezTo>
                    <a:pt x="1198" y="544"/>
                    <a:pt x="1198" y="544"/>
                    <a:pt x="1198" y="544"/>
                  </a:cubicBezTo>
                  <a:cubicBezTo>
                    <a:pt x="990" y="446"/>
                    <a:pt x="781" y="349"/>
                    <a:pt x="572" y="253"/>
                  </a:cubicBez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47" name="Freeform 49"/>
            <p:cNvSpPr>
              <a:spLocks/>
            </p:cNvSpPr>
            <p:nvPr userDrawn="1"/>
          </p:nvSpPr>
          <p:spPr bwMode="auto">
            <a:xfrm>
              <a:off x="6369051" y="6265863"/>
              <a:ext cx="1306513" cy="582613"/>
            </a:xfrm>
            <a:custGeom>
              <a:avLst/>
              <a:gdLst>
                <a:gd name="T0" fmla="*/ 738 w 1226"/>
                <a:gd name="T1" fmla="*/ 327 h 544"/>
                <a:gd name="T2" fmla="*/ 12 w 1226"/>
                <a:gd name="T3" fmla="*/ 0 h 544"/>
                <a:gd name="T4" fmla="*/ 0 w 1226"/>
                <a:gd name="T5" fmla="*/ 0 h 544"/>
                <a:gd name="T6" fmla="*/ 732 w 1226"/>
                <a:gd name="T7" fmla="*/ 340 h 544"/>
                <a:gd name="T8" fmla="*/ 1186 w 1226"/>
                <a:gd name="T9" fmla="*/ 544 h 544"/>
                <a:gd name="T10" fmla="*/ 1226 w 1226"/>
                <a:gd name="T11" fmla="*/ 544 h 544"/>
                <a:gd name="T12" fmla="*/ 738 w 1226"/>
                <a:gd name="T13" fmla="*/ 327 h 544"/>
              </a:gdLst>
              <a:ahLst/>
              <a:cxnLst>
                <a:cxn ang="0">
                  <a:pos x="T0" y="T1"/>
                </a:cxn>
                <a:cxn ang="0">
                  <a:pos x="T2" y="T3"/>
                </a:cxn>
                <a:cxn ang="0">
                  <a:pos x="T4" y="T5"/>
                </a:cxn>
                <a:cxn ang="0">
                  <a:pos x="T6" y="T7"/>
                </a:cxn>
                <a:cxn ang="0">
                  <a:pos x="T8" y="T9"/>
                </a:cxn>
                <a:cxn ang="0">
                  <a:pos x="T10" y="T11"/>
                </a:cxn>
                <a:cxn ang="0">
                  <a:pos x="T12" y="T13"/>
                </a:cxn>
              </a:cxnLst>
              <a:rect l="0" t="0" r="r" b="b"/>
              <a:pathLst>
                <a:path w="1226" h="544">
                  <a:moveTo>
                    <a:pt x="738" y="327"/>
                  </a:moveTo>
                  <a:cubicBezTo>
                    <a:pt x="496" y="219"/>
                    <a:pt x="254" y="110"/>
                    <a:pt x="12" y="0"/>
                  </a:cubicBezTo>
                  <a:cubicBezTo>
                    <a:pt x="0" y="0"/>
                    <a:pt x="0" y="0"/>
                    <a:pt x="0" y="0"/>
                  </a:cubicBezTo>
                  <a:cubicBezTo>
                    <a:pt x="244" y="114"/>
                    <a:pt x="487" y="228"/>
                    <a:pt x="732" y="340"/>
                  </a:cubicBezTo>
                  <a:cubicBezTo>
                    <a:pt x="883" y="409"/>
                    <a:pt x="1034" y="477"/>
                    <a:pt x="1186" y="544"/>
                  </a:cubicBezTo>
                  <a:cubicBezTo>
                    <a:pt x="1226" y="544"/>
                    <a:pt x="1226" y="544"/>
                    <a:pt x="1226" y="544"/>
                  </a:cubicBezTo>
                  <a:cubicBezTo>
                    <a:pt x="1063" y="472"/>
                    <a:pt x="901" y="399"/>
                    <a:pt x="738"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48" name="Freeform 50"/>
            <p:cNvSpPr>
              <a:spLocks/>
            </p:cNvSpPr>
            <p:nvPr userDrawn="1"/>
          </p:nvSpPr>
          <p:spPr bwMode="auto">
            <a:xfrm>
              <a:off x="6235701" y="6265863"/>
              <a:ext cx="1316038" cy="582613"/>
            </a:xfrm>
            <a:custGeom>
              <a:avLst/>
              <a:gdLst>
                <a:gd name="T0" fmla="*/ 9 w 1235"/>
                <a:gd name="T1" fmla="*/ 0 h 544"/>
                <a:gd name="T2" fmla="*/ 0 w 1235"/>
                <a:gd name="T3" fmla="*/ 0 h 544"/>
                <a:gd name="T4" fmla="*/ 815 w 1235"/>
                <a:gd name="T5" fmla="*/ 377 h 544"/>
                <a:gd name="T6" fmla="*/ 1193 w 1235"/>
                <a:gd name="T7" fmla="*/ 544 h 544"/>
                <a:gd name="T8" fmla="*/ 1235 w 1235"/>
                <a:gd name="T9" fmla="*/ 544 h 544"/>
                <a:gd name="T10" fmla="*/ 821 w 1235"/>
                <a:gd name="T11" fmla="*/ 364 h 544"/>
                <a:gd name="T12" fmla="*/ 9 w 123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35" h="544">
                  <a:moveTo>
                    <a:pt x="9" y="0"/>
                  </a:moveTo>
                  <a:cubicBezTo>
                    <a:pt x="0" y="0"/>
                    <a:pt x="0" y="0"/>
                    <a:pt x="0" y="0"/>
                  </a:cubicBezTo>
                  <a:cubicBezTo>
                    <a:pt x="271" y="127"/>
                    <a:pt x="542" y="254"/>
                    <a:pt x="815" y="377"/>
                  </a:cubicBezTo>
                  <a:cubicBezTo>
                    <a:pt x="941" y="434"/>
                    <a:pt x="1066" y="490"/>
                    <a:pt x="1193" y="544"/>
                  </a:cubicBezTo>
                  <a:cubicBezTo>
                    <a:pt x="1235" y="544"/>
                    <a:pt x="1235" y="544"/>
                    <a:pt x="1235" y="544"/>
                  </a:cubicBezTo>
                  <a:cubicBezTo>
                    <a:pt x="1097" y="484"/>
                    <a:pt x="959" y="424"/>
                    <a:pt x="821" y="364"/>
                  </a:cubicBezTo>
                  <a:cubicBezTo>
                    <a:pt x="550" y="244"/>
                    <a:pt x="279" y="123"/>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49" name="Freeform 51"/>
            <p:cNvSpPr>
              <a:spLocks/>
            </p:cNvSpPr>
            <p:nvPr userDrawn="1"/>
          </p:nvSpPr>
          <p:spPr bwMode="auto">
            <a:xfrm>
              <a:off x="6102351" y="6265863"/>
              <a:ext cx="1320800" cy="582613"/>
            </a:xfrm>
            <a:custGeom>
              <a:avLst/>
              <a:gdLst>
                <a:gd name="T0" fmla="*/ 9 w 1240"/>
                <a:gd name="T1" fmla="*/ 0 h 544"/>
                <a:gd name="T2" fmla="*/ 0 w 1240"/>
                <a:gd name="T3" fmla="*/ 0 h 544"/>
                <a:gd name="T4" fmla="*/ 898 w 1240"/>
                <a:gd name="T5" fmla="*/ 414 h 544"/>
                <a:gd name="T6" fmla="*/ 1198 w 1240"/>
                <a:gd name="T7" fmla="*/ 544 h 544"/>
                <a:gd name="T8" fmla="*/ 1240 w 1240"/>
                <a:gd name="T9" fmla="*/ 544 h 544"/>
                <a:gd name="T10" fmla="*/ 904 w 1240"/>
                <a:gd name="T11" fmla="*/ 400 h 544"/>
                <a:gd name="T12" fmla="*/ 9 w 1240"/>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0" h="544">
                  <a:moveTo>
                    <a:pt x="9" y="0"/>
                  </a:moveTo>
                  <a:cubicBezTo>
                    <a:pt x="0" y="0"/>
                    <a:pt x="0" y="0"/>
                    <a:pt x="0" y="0"/>
                  </a:cubicBezTo>
                  <a:cubicBezTo>
                    <a:pt x="298" y="140"/>
                    <a:pt x="597" y="280"/>
                    <a:pt x="898" y="414"/>
                  </a:cubicBezTo>
                  <a:cubicBezTo>
                    <a:pt x="997" y="458"/>
                    <a:pt x="1097" y="501"/>
                    <a:pt x="1198" y="544"/>
                  </a:cubicBezTo>
                  <a:cubicBezTo>
                    <a:pt x="1240" y="544"/>
                    <a:pt x="1240" y="544"/>
                    <a:pt x="1240" y="544"/>
                  </a:cubicBezTo>
                  <a:cubicBezTo>
                    <a:pt x="1128" y="497"/>
                    <a:pt x="1015" y="449"/>
                    <a:pt x="904" y="400"/>
                  </a:cubicBezTo>
                  <a:cubicBezTo>
                    <a:pt x="604" y="270"/>
                    <a:pt x="305" y="137"/>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50" name="Freeform 52"/>
            <p:cNvSpPr>
              <a:spLocks/>
            </p:cNvSpPr>
            <p:nvPr userDrawn="1"/>
          </p:nvSpPr>
          <p:spPr bwMode="auto">
            <a:xfrm>
              <a:off x="5969001" y="6265863"/>
              <a:ext cx="1323975" cy="582613"/>
            </a:xfrm>
            <a:custGeom>
              <a:avLst/>
              <a:gdLst>
                <a:gd name="T0" fmla="*/ 7 w 1242"/>
                <a:gd name="T1" fmla="*/ 0 h 544"/>
                <a:gd name="T2" fmla="*/ 0 w 1242"/>
                <a:gd name="T3" fmla="*/ 0 h 544"/>
                <a:gd name="T4" fmla="*/ 980 w 1242"/>
                <a:gd name="T5" fmla="*/ 450 h 544"/>
                <a:gd name="T6" fmla="*/ 1200 w 1242"/>
                <a:gd name="T7" fmla="*/ 544 h 544"/>
                <a:gd name="T8" fmla="*/ 1242 w 1242"/>
                <a:gd name="T9" fmla="*/ 544 h 544"/>
                <a:gd name="T10" fmla="*/ 986 w 1242"/>
                <a:gd name="T11" fmla="*/ 436 h 544"/>
                <a:gd name="T12" fmla="*/ 7 w 1242"/>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2" h="544">
                  <a:moveTo>
                    <a:pt x="7" y="0"/>
                  </a:moveTo>
                  <a:cubicBezTo>
                    <a:pt x="0" y="0"/>
                    <a:pt x="0" y="0"/>
                    <a:pt x="0" y="0"/>
                  </a:cubicBezTo>
                  <a:cubicBezTo>
                    <a:pt x="325" y="154"/>
                    <a:pt x="651" y="306"/>
                    <a:pt x="980" y="450"/>
                  </a:cubicBezTo>
                  <a:cubicBezTo>
                    <a:pt x="1053" y="482"/>
                    <a:pt x="1127" y="513"/>
                    <a:pt x="1200" y="544"/>
                  </a:cubicBezTo>
                  <a:cubicBezTo>
                    <a:pt x="1242" y="544"/>
                    <a:pt x="1242" y="544"/>
                    <a:pt x="1242" y="544"/>
                  </a:cubicBezTo>
                  <a:cubicBezTo>
                    <a:pt x="1156" y="509"/>
                    <a:pt x="1071" y="473"/>
                    <a:pt x="986" y="436"/>
                  </a:cubicBezTo>
                  <a:cubicBezTo>
                    <a:pt x="657" y="296"/>
                    <a:pt x="331" y="151"/>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51" name="Freeform 53"/>
            <p:cNvSpPr>
              <a:spLocks/>
            </p:cNvSpPr>
            <p:nvPr userDrawn="1"/>
          </p:nvSpPr>
          <p:spPr bwMode="auto">
            <a:xfrm>
              <a:off x="5705476" y="6265863"/>
              <a:ext cx="1317625" cy="582613"/>
            </a:xfrm>
            <a:custGeom>
              <a:avLst/>
              <a:gdLst>
                <a:gd name="T0" fmla="*/ 6 w 1237"/>
                <a:gd name="T1" fmla="*/ 0 h 544"/>
                <a:gd name="T2" fmla="*/ 0 w 1237"/>
                <a:gd name="T3" fmla="*/ 0 h 544"/>
                <a:gd name="T4" fmla="*/ 2 w 1237"/>
                <a:gd name="T5" fmla="*/ 1 h 544"/>
                <a:gd name="T6" fmla="*/ 1140 w 1237"/>
                <a:gd name="T7" fmla="*/ 520 h 544"/>
                <a:gd name="T8" fmla="*/ 1197 w 1237"/>
                <a:gd name="T9" fmla="*/ 544 h 544"/>
                <a:gd name="T10" fmla="*/ 1237 w 1237"/>
                <a:gd name="T11" fmla="*/ 544 h 544"/>
                <a:gd name="T12" fmla="*/ 1145 w 1237"/>
                <a:gd name="T13" fmla="*/ 507 h 544"/>
                <a:gd name="T14" fmla="*/ 6 w 123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7" h="544">
                  <a:moveTo>
                    <a:pt x="6" y="0"/>
                  </a:moveTo>
                  <a:cubicBezTo>
                    <a:pt x="0" y="0"/>
                    <a:pt x="0" y="0"/>
                    <a:pt x="0" y="0"/>
                  </a:cubicBezTo>
                  <a:cubicBezTo>
                    <a:pt x="0" y="1"/>
                    <a:pt x="1" y="1"/>
                    <a:pt x="2" y="1"/>
                  </a:cubicBezTo>
                  <a:cubicBezTo>
                    <a:pt x="378" y="181"/>
                    <a:pt x="756" y="358"/>
                    <a:pt x="1140" y="520"/>
                  </a:cubicBezTo>
                  <a:cubicBezTo>
                    <a:pt x="1159" y="529"/>
                    <a:pt x="1178" y="536"/>
                    <a:pt x="1197" y="544"/>
                  </a:cubicBezTo>
                  <a:cubicBezTo>
                    <a:pt x="1237" y="544"/>
                    <a:pt x="1237" y="544"/>
                    <a:pt x="1237" y="544"/>
                  </a:cubicBezTo>
                  <a:cubicBezTo>
                    <a:pt x="1206" y="532"/>
                    <a:pt x="1176" y="519"/>
                    <a:pt x="1145" y="507"/>
                  </a:cubicBezTo>
                  <a:cubicBezTo>
                    <a:pt x="761" y="348"/>
                    <a:pt x="381" y="179"/>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52" name="Freeform 54"/>
            <p:cNvSpPr>
              <a:spLocks/>
            </p:cNvSpPr>
            <p:nvPr userDrawn="1"/>
          </p:nvSpPr>
          <p:spPr bwMode="auto">
            <a:xfrm>
              <a:off x="5575301" y="6265863"/>
              <a:ext cx="1311275" cy="582613"/>
            </a:xfrm>
            <a:custGeom>
              <a:avLst/>
              <a:gdLst>
                <a:gd name="T0" fmla="*/ 64 w 1230"/>
                <a:gd name="T1" fmla="*/ 29 h 544"/>
                <a:gd name="T2" fmla="*/ 5 w 1230"/>
                <a:gd name="T3" fmla="*/ 0 h 544"/>
                <a:gd name="T4" fmla="*/ 0 w 1230"/>
                <a:gd name="T5" fmla="*/ 0 h 544"/>
                <a:gd name="T6" fmla="*/ 63 w 1230"/>
                <a:gd name="T7" fmla="*/ 31 h 544"/>
                <a:gd name="T8" fmla="*/ 1192 w 1230"/>
                <a:gd name="T9" fmla="*/ 544 h 544"/>
                <a:gd name="T10" fmla="*/ 1230 w 1230"/>
                <a:gd name="T11" fmla="*/ 544 h 544"/>
                <a:gd name="T12" fmla="*/ 1223 w 1230"/>
                <a:gd name="T13" fmla="*/ 541 h 544"/>
                <a:gd name="T14" fmla="*/ 64 w 1230"/>
                <a:gd name="T15" fmla="*/ 29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0" h="544">
                  <a:moveTo>
                    <a:pt x="64" y="29"/>
                  </a:moveTo>
                  <a:cubicBezTo>
                    <a:pt x="44" y="19"/>
                    <a:pt x="25" y="10"/>
                    <a:pt x="5" y="0"/>
                  </a:cubicBezTo>
                  <a:cubicBezTo>
                    <a:pt x="0" y="0"/>
                    <a:pt x="0" y="0"/>
                    <a:pt x="0" y="0"/>
                  </a:cubicBezTo>
                  <a:cubicBezTo>
                    <a:pt x="21" y="10"/>
                    <a:pt x="42" y="21"/>
                    <a:pt x="63" y="31"/>
                  </a:cubicBezTo>
                  <a:cubicBezTo>
                    <a:pt x="435" y="210"/>
                    <a:pt x="810" y="385"/>
                    <a:pt x="1192" y="544"/>
                  </a:cubicBezTo>
                  <a:cubicBezTo>
                    <a:pt x="1230" y="544"/>
                    <a:pt x="1230" y="544"/>
                    <a:pt x="1230" y="544"/>
                  </a:cubicBezTo>
                  <a:cubicBezTo>
                    <a:pt x="1228" y="543"/>
                    <a:pt x="1225" y="542"/>
                    <a:pt x="1223" y="541"/>
                  </a:cubicBezTo>
                  <a:cubicBezTo>
                    <a:pt x="832" y="382"/>
                    <a:pt x="445" y="211"/>
                    <a:pt x="64"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53" name="Freeform 55"/>
            <p:cNvSpPr>
              <a:spLocks/>
            </p:cNvSpPr>
            <p:nvPr userDrawn="1"/>
          </p:nvSpPr>
          <p:spPr bwMode="auto">
            <a:xfrm>
              <a:off x="5445126" y="6265863"/>
              <a:ext cx="1301750" cy="582613"/>
            </a:xfrm>
            <a:custGeom>
              <a:avLst/>
              <a:gdLst>
                <a:gd name="T0" fmla="*/ 0 w 1222"/>
                <a:gd name="T1" fmla="*/ 0 h 544"/>
                <a:gd name="T2" fmla="*/ 122 w 1222"/>
                <a:gd name="T3" fmla="*/ 60 h 544"/>
                <a:gd name="T4" fmla="*/ 1189 w 1222"/>
                <a:gd name="T5" fmla="*/ 544 h 544"/>
                <a:gd name="T6" fmla="*/ 1222 w 1222"/>
                <a:gd name="T7" fmla="*/ 544 h 544"/>
                <a:gd name="T8" fmla="*/ 7 w 1222"/>
                <a:gd name="T9" fmla="*/ 0 h 544"/>
                <a:gd name="T10" fmla="*/ 0 w 1222"/>
                <a:gd name="T11" fmla="*/ 0 h 544"/>
              </a:gdLst>
              <a:ahLst/>
              <a:cxnLst>
                <a:cxn ang="0">
                  <a:pos x="T0" y="T1"/>
                </a:cxn>
                <a:cxn ang="0">
                  <a:pos x="T2" y="T3"/>
                </a:cxn>
                <a:cxn ang="0">
                  <a:pos x="T4" y="T5"/>
                </a:cxn>
                <a:cxn ang="0">
                  <a:pos x="T6" y="T7"/>
                </a:cxn>
                <a:cxn ang="0">
                  <a:pos x="T8" y="T9"/>
                </a:cxn>
                <a:cxn ang="0">
                  <a:pos x="T10" y="T11"/>
                </a:cxn>
              </a:cxnLst>
              <a:rect l="0" t="0" r="r" b="b"/>
              <a:pathLst>
                <a:path w="1222" h="544">
                  <a:moveTo>
                    <a:pt x="0" y="0"/>
                  </a:moveTo>
                  <a:cubicBezTo>
                    <a:pt x="41" y="20"/>
                    <a:pt x="82" y="40"/>
                    <a:pt x="122" y="60"/>
                  </a:cubicBezTo>
                  <a:cubicBezTo>
                    <a:pt x="473" y="231"/>
                    <a:pt x="829" y="394"/>
                    <a:pt x="1189" y="544"/>
                  </a:cubicBezTo>
                  <a:cubicBezTo>
                    <a:pt x="1222" y="544"/>
                    <a:pt x="1222" y="544"/>
                    <a:pt x="1222" y="544"/>
                  </a:cubicBezTo>
                  <a:cubicBezTo>
                    <a:pt x="811" y="377"/>
                    <a:pt x="406" y="195"/>
                    <a:pt x="7"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54" name="Freeform 56"/>
            <p:cNvSpPr>
              <a:spLocks/>
            </p:cNvSpPr>
            <p:nvPr userDrawn="1"/>
          </p:nvSpPr>
          <p:spPr bwMode="auto">
            <a:xfrm>
              <a:off x="5316538" y="6265863"/>
              <a:ext cx="1289050" cy="582613"/>
            </a:xfrm>
            <a:custGeom>
              <a:avLst/>
              <a:gdLst>
                <a:gd name="T0" fmla="*/ 0 w 1210"/>
                <a:gd name="T1" fmla="*/ 0 h 544"/>
                <a:gd name="T2" fmla="*/ 178 w 1210"/>
                <a:gd name="T3" fmla="*/ 88 h 544"/>
                <a:gd name="T4" fmla="*/ 1180 w 1210"/>
                <a:gd name="T5" fmla="*/ 544 h 544"/>
                <a:gd name="T6" fmla="*/ 1210 w 1210"/>
                <a:gd name="T7" fmla="*/ 544 h 544"/>
                <a:gd name="T8" fmla="*/ 6 w 1210"/>
                <a:gd name="T9" fmla="*/ 0 h 544"/>
                <a:gd name="T10" fmla="*/ 0 w 1210"/>
                <a:gd name="T11" fmla="*/ 0 h 544"/>
              </a:gdLst>
              <a:ahLst/>
              <a:cxnLst>
                <a:cxn ang="0">
                  <a:pos x="T0" y="T1"/>
                </a:cxn>
                <a:cxn ang="0">
                  <a:pos x="T2" y="T3"/>
                </a:cxn>
                <a:cxn ang="0">
                  <a:pos x="T4" y="T5"/>
                </a:cxn>
                <a:cxn ang="0">
                  <a:pos x="T6" y="T7"/>
                </a:cxn>
                <a:cxn ang="0">
                  <a:pos x="T8" y="T9"/>
                </a:cxn>
                <a:cxn ang="0">
                  <a:pos x="T10" y="T11"/>
                </a:cxn>
              </a:cxnLst>
              <a:rect l="0" t="0" r="r" b="b"/>
              <a:pathLst>
                <a:path w="1210" h="544">
                  <a:moveTo>
                    <a:pt x="0" y="0"/>
                  </a:moveTo>
                  <a:cubicBezTo>
                    <a:pt x="59" y="30"/>
                    <a:pt x="118" y="59"/>
                    <a:pt x="178" y="88"/>
                  </a:cubicBezTo>
                  <a:cubicBezTo>
                    <a:pt x="507" y="250"/>
                    <a:pt x="841" y="403"/>
                    <a:pt x="1180" y="544"/>
                  </a:cubicBezTo>
                  <a:cubicBezTo>
                    <a:pt x="1210" y="544"/>
                    <a:pt x="1210" y="544"/>
                    <a:pt x="1210" y="544"/>
                  </a:cubicBezTo>
                  <a:cubicBezTo>
                    <a:pt x="802" y="378"/>
                    <a:pt x="401"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55" name="Freeform 57"/>
            <p:cNvSpPr>
              <a:spLocks/>
            </p:cNvSpPr>
            <p:nvPr userDrawn="1"/>
          </p:nvSpPr>
          <p:spPr bwMode="auto">
            <a:xfrm>
              <a:off x="5187951" y="6265863"/>
              <a:ext cx="1277938" cy="582613"/>
            </a:xfrm>
            <a:custGeom>
              <a:avLst/>
              <a:gdLst>
                <a:gd name="T0" fmla="*/ 0 w 1199"/>
                <a:gd name="T1" fmla="*/ 0 h 544"/>
                <a:gd name="T2" fmla="*/ 231 w 1199"/>
                <a:gd name="T3" fmla="*/ 115 h 544"/>
                <a:gd name="T4" fmla="*/ 1170 w 1199"/>
                <a:gd name="T5" fmla="*/ 544 h 544"/>
                <a:gd name="T6" fmla="*/ 1199 w 1199"/>
                <a:gd name="T7" fmla="*/ 544 h 544"/>
                <a:gd name="T8" fmla="*/ 6 w 1199"/>
                <a:gd name="T9" fmla="*/ 0 h 544"/>
                <a:gd name="T10" fmla="*/ 0 w 1199"/>
                <a:gd name="T11" fmla="*/ 0 h 544"/>
              </a:gdLst>
              <a:ahLst/>
              <a:cxnLst>
                <a:cxn ang="0">
                  <a:pos x="T0" y="T1"/>
                </a:cxn>
                <a:cxn ang="0">
                  <a:pos x="T2" y="T3"/>
                </a:cxn>
                <a:cxn ang="0">
                  <a:pos x="T4" y="T5"/>
                </a:cxn>
                <a:cxn ang="0">
                  <a:pos x="T6" y="T7"/>
                </a:cxn>
                <a:cxn ang="0">
                  <a:pos x="T8" y="T9"/>
                </a:cxn>
                <a:cxn ang="0">
                  <a:pos x="T10" y="T11"/>
                </a:cxn>
              </a:cxnLst>
              <a:rect l="0" t="0" r="r" b="b"/>
              <a:pathLst>
                <a:path w="1199" h="544">
                  <a:moveTo>
                    <a:pt x="0" y="0"/>
                  </a:moveTo>
                  <a:cubicBezTo>
                    <a:pt x="77" y="39"/>
                    <a:pt x="154" y="77"/>
                    <a:pt x="231" y="115"/>
                  </a:cubicBezTo>
                  <a:cubicBezTo>
                    <a:pt x="540" y="267"/>
                    <a:pt x="853" y="411"/>
                    <a:pt x="1170" y="544"/>
                  </a:cubicBezTo>
                  <a:cubicBezTo>
                    <a:pt x="1199" y="544"/>
                    <a:pt x="1199" y="544"/>
                    <a:pt x="1199" y="544"/>
                  </a:cubicBezTo>
                  <a:cubicBezTo>
                    <a:pt x="795" y="379"/>
                    <a:pt x="397"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56" name="Freeform 58"/>
            <p:cNvSpPr>
              <a:spLocks/>
            </p:cNvSpPr>
            <p:nvPr userDrawn="1"/>
          </p:nvSpPr>
          <p:spPr bwMode="auto">
            <a:xfrm>
              <a:off x="9017001" y="6265863"/>
              <a:ext cx="127000" cy="153988"/>
            </a:xfrm>
            <a:custGeom>
              <a:avLst/>
              <a:gdLst>
                <a:gd name="T0" fmla="*/ 20 w 120"/>
                <a:gd name="T1" fmla="*/ 0 h 144"/>
                <a:gd name="T2" fmla="*/ 0 w 120"/>
                <a:gd name="T3" fmla="*/ 0 h 144"/>
                <a:gd name="T4" fmla="*/ 120 w 120"/>
                <a:gd name="T5" fmla="*/ 144 h 144"/>
                <a:gd name="T6" fmla="*/ 120 w 120"/>
                <a:gd name="T7" fmla="*/ 122 h 144"/>
                <a:gd name="T8" fmla="*/ 20 w 120"/>
                <a:gd name="T9" fmla="*/ 0 h 144"/>
              </a:gdLst>
              <a:ahLst/>
              <a:cxnLst>
                <a:cxn ang="0">
                  <a:pos x="T0" y="T1"/>
                </a:cxn>
                <a:cxn ang="0">
                  <a:pos x="T2" y="T3"/>
                </a:cxn>
                <a:cxn ang="0">
                  <a:pos x="T4" y="T5"/>
                </a:cxn>
                <a:cxn ang="0">
                  <a:pos x="T6" y="T7"/>
                </a:cxn>
                <a:cxn ang="0">
                  <a:pos x="T8" y="T9"/>
                </a:cxn>
              </a:cxnLst>
              <a:rect l="0" t="0" r="r" b="b"/>
              <a:pathLst>
                <a:path w="120" h="144">
                  <a:moveTo>
                    <a:pt x="20" y="0"/>
                  </a:moveTo>
                  <a:cubicBezTo>
                    <a:pt x="0" y="0"/>
                    <a:pt x="0" y="0"/>
                    <a:pt x="0" y="0"/>
                  </a:cubicBezTo>
                  <a:cubicBezTo>
                    <a:pt x="43" y="46"/>
                    <a:pt x="83" y="94"/>
                    <a:pt x="120" y="144"/>
                  </a:cubicBezTo>
                  <a:cubicBezTo>
                    <a:pt x="120" y="122"/>
                    <a:pt x="120" y="122"/>
                    <a:pt x="120" y="122"/>
                  </a:cubicBezTo>
                  <a:cubicBezTo>
                    <a:pt x="88" y="80"/>
                    <a:pt x="55" y="39"/>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57" name="Freeform 59"/>
            <p:cNvSpPr>
              <a:spLocks/>
            </p:cNvSpPr>
            <p:nvPr userDrawn="1"/>
          </p:nvSpPr>
          <p:spPr bwMode="auto">
            <a:xfrm>
              <a:off x="8936038" y="6265863"/>
              <a:ext cx="207963" cy="241300"/>
            </a:xfrm>
            <a:custGeom>
              <a:avLst/>
              <a:gdLst>
                <a:gd name="T0" fmla="*/ 21 w 195"/>
                <a:gd name="T1" fmla="*/ 0 h 225"/>
                <a:gd name="T2" fmla="*/ 0 w 195"/>
                <a:gd name="T3" fmla="*/ 0 h 225"/>
                <a:gd name="T4" fmla="*/ 190 w 195"/>
                <a:gd name="T5" fmla="*/ 218 h 225"/>
                <a:gd name="T6" fmla="*/ 195 w 195"/>
                <a:gd name="T7" fmla="*/ 225 h 225"/>
                <a:gd name="T8" fmla="*/ 195 w 195"/>
                <a:gd name="T9" fmla="*/ 203 h 225"/>
                <a:gd name="T10" fmla="*/ 21 w 195"/>
                <a:gd name="T11" fmla="*/ 0 h 225"/>
              </a:gdLst>
              <a:ahLst/>
              <a:cxnLst>
                <a:cxn ang="0">
                  <a:pos x="T0" y="T1"/>
                </a:cxn>
                <a:cxn ang="0">
                  <a:pos x="T2" y="T3"/>
                </a:cxn>
                <a:cxn ang="0">
                  <a:pos x="T4" y="T5"/>
                </a:cxn>
                <a:cxn ang="0">
                  <a:pos x="T6" y="T7"/>
                </a:cxn>
                <a:cxn ang="0">
                  <a:pos x="T8" y="T9"/>
                </a:cxn>
                <a:cxn ang="0">
                  <a:pos x="T10" y="T11"/>
                </a:cxn>
              </a:cxnLst>
              <a:rect l="0" t="0" r="r" b="b"/>
              <a:pathLst>
                <a:path w="195" h="225">
                  <a:moveTo>
                    <a:pt x="21" y="0"/>
                  </a:moveTo>
                  <a:cubicBezTo>
                    <a:pt x="0" y="0"/>
                    <a:pt x="0" y="0"/>
                    <a:pt x="0" y="0"/>
                  </a:cubicBezTo>
                  <a:cubicBezTo>
                    <a:pt x="69" y="68"/>
                    <a:pt x="133" y="140"/>
                    <a:pt x="190" y="218"/>
                  </a:cubicBezTo>
                  <a:cubicBezTo>
                    <a:pt x="192" y="220"/>
                    <a:pt x="194" y="222"/>
                    <a:pt x="195" y="225"/>
                  </a:cubicBezTo>
                  <a:cubicBezTo>
                    <a:pt x="195" y="203"/>
                    <a:pt x="195" y="203"/>
                    <a:pt x="195" y="203"/>
                  </a:cubicBezTo>
                  <a:cubicBezTo>
                    <a:pt x="142" y="131"/>
                    <a:pt x="84" y="64"/>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sp>
          <p:nvSpPr>
            <p:cNvPr id="1058" name="Freeform 60"/>
            <p:cNvSpPr>
              <a:spLocks/>
            </p:cNvSpPr>
            <p:nvPr userDrawn="1"/>
          </p:nvSpPr>
          <p:spPr bwMode="auto">
            <a:xfrm>
              <a:off x="8853488" y="6265863"/>
              <a:ext cx="290513" cy="323850"/>
            </a:xfrm>
            <a:custGeom>
              <a:avLst/>
              <a:gdLst>
                <a:gd name="T0" fmla="*/ 233 w 273"/>
                <a:gd name="T1" fmla="*/ 228 h 303"/>
                <a:gd name="T2" fmla="*/ 22 w 273"/>
                <a:gd name="T3" fmla="*/ 0 h 303"/>
                <a:gd name="T4" fmla="*/ 0 w 273"/>
                <a:gd name="T5" fmla="*/ 0 h 303"/>
                <a:gd name="T6" fmla="*/ 223 w 273"/>
                <a:gd name="T7" fmla="*/ 236 h 303"/>
                <a:gd name="T8" fmla="*/ 273 w 273"/>
                <a:gd name="T9" fmla="*/ 303 h 303"/>
                <a:gd name="T10" fmla="*/ 273 w 273"/>
                <a:gd name="T11" fmla="*/ 282 h 303"/>
                <a:gd name="T12" fmla="*/ 233 w 273"/>
                <a:gd name="T13" fmla="*/ 228 h 303"/>
              </a:gdLst>
              <a:ahLst/>
              <a:cxnLst>
                <a:cxn ang="0">
                  <a:pos x="T0" y="T1"/>
                </a:cxn>
                <a:cxn ang="0">
                  <a:pos x="T2" y="T3"/>
                </a:cxn>
                <a:cxn ang="0">
                  <a:pos x="T4" y="T5"/>
                </a:cxn>
                <a:cxn ang="0">
                  <a:pos x="T6" y="T7"/>
                </a:cxn>
                <a:cxn ang="0">
                  <a:pos x="T8" y="T9"/>
                </a:cxn>
                <a:cxn ang="0">
                  <a:pos x="T10" y="T11"/>
                </a:cxn>
                <a:cxn ang="0">
                  <a:pos x="T12" y="T13"/>
                </a:cxn>
              </a:cxnLst>
              <a:rect l="0" t="0" r="r" b="b"/>
              <a:pathLst>
                <a:path w="273" h="303">
                  <a:moveTo>
                    <a:pt x="233" y="228"/>
                  </a:moveTo>
                  <a:cubicBezTo>
                    <a:pt x="168" y="147"/>
                    <a:pt x="97" y="71"/>
                    <a:pt x="22" y="0"/>
                  </a:cubicBezTo>
                  <a:cubicBezTo>
                    <a:pt x="0" y="0"/>
                    <a:pt x="0" y="0"/>
                    <a:pt x="0" y="0"/>
                  </a:cubicBezTo>
                  <a:cubicBezTo>
                    <a:pt x="80" y="73"/>
                    <a:pt x="155" y="151"/>
                    <a:pt x="223" y="236"/>
                  </a:cubicBezTo>
                  <a:cubicBezTo>
                    <a:pt x="240" y="258"/>
                    <a:pt x="257" y="280"/>
                    <a:pt x="273" y="303"/>
                  </a:cubicBezTo>
                  <a:cubicBezTo>
                    <a:pt x="273" y="282"/>
                    <a:pt x="273" y="282"/>
                    <a:pt x="273" y="282"/>
                  </a:cubicBezTo>
                  <a:cubicBezTo>
                    <a:pt x="260" y="264"/>
                    <a:pt x="247" y="246"/>
                    <a:pt x="233" y="2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dirty="0">
                <a:solidFill>
                  <a:prstClr val="black"/>
                </a:solidFill>
              </a:endParaRPr>
            </a:p>
          </p:txBody>
        </p:sp>
      </p:grpSp>
      <p:sp>
        <p:nvSpPr>
          <p:cNvPr id="4" name="Date Placeholder 3"/>
          <p:cNvSpPr>
            <a:spLocks noGrp="1"/>
          </p:cNvSpPr>
          <p:nvPr>
            <p:ph type="dt" sz="half" idx="2"/>
          </p:nvPr>
        </p:nvSpPr>
        <p:spPr>
          <a:xfrm>
            <a:off x="6769100" y="6274792"/>
            <a:ext cx="4796368" cy="583208"/>
          </a:xfrm>
          <a:prstGeom prst="rect">
            <a:avLst/>
          </a:prstGeom>
        </p:spPr>
        <p:txBody>
          <a:bodyPr vert="horz" lIns="0" tIns="0" rIns="0" bIns="0" rtlCol="0" anchor="ctr"/>
          <a:lstStyle>
            <a:lvl1pPr algn="r">
              <a:defRPr sz="1000">
                <a:solidFill>
                  <a:schemeClr val="tx1"/>
                </a:solidFill>
              </a:defRPr>
            </a:lvl1pPr>
          </a:lstStyle>
          <a:p>
            <a:r>
              <a:rPr lang="da-DK">
                <a:solidFill>
                  <a:prstClr val="black"/>
                </a:solidFill>
              </a:rPr>
              <a:t>Navn Navnesen</a:t>
            </a:r>
            <a:endParaRPr lang="da-DK" dirty="0">
              <a:solidFill>
                <a:prstClr val="black"/>
              </a:solidFill>
            </a:endParaRPr>
          </a:p>
        </p:txBody>
      </p:sp>
    </p:spTree>
    <p:extLst>
      <p:ext uri="{BB962C8B-B14F-4D97-AF65-F5344CB8AC3E}">
        <p14:creationId xmlns:p14="http://schemas.microsoft.com/office/powerpoint/2010/main" val="914953931"/>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 id="2147483754" r:id="rId17"/>
    <p:sldLayoutId id="2147483755" r:id="rId18"/>
    <p:sldLayoutId id="2147483756" r:id="rId19"/>
    <p:sldLayoutId id="2147483757" r:id="rId20"/>
    <p:sldLayoutId id="2147483758" r:id="rId21"/>
    <p:sldLayoutId id="2147483759" r:id="rId22"/>
    <p:sldLayoutId id="2147483760" r:id="rId23"/>
    <p:sldLayoutId id="2147483761" r:id="rId24"/>
  </p:sldLayoutIdLst>
  <p:hf sldNum="0" hdr="0" ftr="0" dt="0"/>
  <p:txStyles>
    <p:titleStyle>
      <a:lvl1pPr algn="l" defTabSz="914400" rtl="0" eaLnBrk="1" latinLnBrk="0" hangingPunct="1">
        <a:lnSpc>
          <a:spcPct val="83000"/>
        </a:lnSpc>
        <a:spcBef>
          <a:spcPct val="0"/>
        </a:spcBef>
        <a:buNone/>
        <a:defRPr sz="2800" b="1" kern="1200">
          <a:solidFill>
            <a:schemeClr val="tx1"/>
          </a:solidFill>
          <a:latin typeface="+mj-lt"/>
          <a:ea typeface="+mj-ea"/>
          <a:cs typeface="+mj-cs"/>
        </a:defRPr>
      </a:lvl1pPr>
    </p:titleStyle>
    <p:bodyStyle>
      <a:lvl1pPr marL="0" indent="0" algn="l" defTabSz="914400" rtl="0" eaLnBrk="1" latinLnBrk="0" hangingPunct="1">
        <a:spcBef>
          <a:spcPts val="300"/>
        </a:spcBef>
        <a:buClr>
          <a:schemeClr val="accent4"/>
        </a:buClr>
        <a:buFontTx/>
        <a:buNone/>
        <a:defRPr sz="1600" kern="1200">
          <a:solidFill>
            <a:schemeClr val="tx1"/>
          </a:solidFill>
          <a:latin typeface="+mn-lt"/>
          <a:ea typeface="+mn-ea"/>
          <a:cs typeface="+mn-cs"/>
        </a:defRPr>
      </a:lvl1pPr>
      <a:lvl2pPr marL="0" indent="0" algn="l" defTabSz="914400" rtl="0" eaLnBrk="1" latinLnBrk="0" hangingPunct="1">
        <a:spcBef>
          <a:spcPts val="300"/>
        </a:spcBef>
        <a:buClr>
          <a:schemeClr val="accent4"/>
        </a:buClr>
        <a:buFontTx/>
        <a:buNone/>
        <a:defRPr sz="1600" b="1" kern="1200">
          <a:solidFill>
            <a:schemeClr val="tx1"/>
          </a:solidFill>
          <a:latin typeface="+mn-lt"/>
          <a:ea typeface="+mn-ea"/>
          <a:cs typeface="+mn-cs"/>
        </a:defRPr>
      </a:lvl2pPr>
      <a:lvl3pPr marL="324000" indent="-342000" algn="l" defTabSz="914400" rtl="0" eaLnBrk="1" latinLnBrk="0" hangingPunct="1">
        <a:spcBef>
          <a:spcPts val="300"/>
        </a:spcBef>
        <a:buClr>
          <a:srgbClr val="642882"/>
        </a:buClr>
        <a:buFont typeface="Wingdings 2" panose="05020102010507070707" pitchFamily="18" charset="2"/>
        <a:buChar char="¾"/>
        <a:defRPr sz="1600" kern="1200">
          <a:solidFill>
            <a:schemeClr val="tx1"/>
          </a:solidFill>
          <a:latin typeface="+mn-lt"/>
          <a:ea typeface="+mn-ea"/>
          <a:cs typeface="+mn-cs"/>
        </a:defRPr>
      </a:lvl3pPr>
      <a:lvl4pPr marL="619200" indent="-316800" algn="l" defTabSz="914400" rtl="0" eaLnBrk="1" latinLnBrk="0" hangingPunct="1">
        <a:spcBef>
          <a:spcPts val="300"/>
        </a:spcBef>
        <a:buClr>
          <a:srgbClr val="642882"/>
        </a:buClr>
        <a:buFont typeface="Wingdings 2" panose="05020102010507070707" pitchFamily="18" charset="2"/>
        <a:buChar char="¾"/>
        <a:defRPr sz="1600" kern="1200">
          <a:solidFill>
            <a:schemeClr val="tx1"/>
          </a:solidFill>
          <a:latin typeface="+mn-lt"/>
          <a:ea typeface="+mn-ea"/>
          <a:cs typeface="+mn-cs"/>
        </a:defRPr>
      </a:lvl4pPr>
      <a:lvl5pPr marL="324000" indent="-342000" algn="l" defTabSz="914400" rtl="0" eaLnBrk="1" latinLnBrk="0" hangingPunct="1">
        <a:spcBef>
          <a:spcPts val="300"/>
        </a:spcBef>
        <a:buClr>
          <a:schemeClr val="tx1"/>
        </a:buClr>
        <a:buFont typeface="Verdana" pitchFamily="34" charset="0"/>
        <a:buChar char="‒"/>
        <a:defRPr sz="1600" kern="1200">
          <a:solidFill>
            <a:schemeClr val="tx1"/>
          </a:solidFill>
          <a:latin typeface="+mn-lt"/>
          <a:ea typeface="+mn-ea"/>
          <a:cs typeface="+mn-cs"/>
        </a:defRPr>
      </a:lvl5pPr>
      <a:lvl6pPr marL="619200" indent="-288000" algn="l" defTabSz="914400" rtl="0" eaLnBrk="1" latinLnBrk="0" hangingPunct="1">
        <a:spcBef>
          <a:spcPts val="300"/>
        </a:spcBef>
        <a:buClr>
          <a:schemeClr val="tx1"/>
        </a:buClr>
        <a:buFont typeface="Verdana" panose="020B0604030504040204"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image" Target="../media/image28.png"/></Relationships>
</file>

<file path=ppt/slides/_rels/slide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38.svg"/></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4.xml"/><Relationship Id="rId5" Type="http://schemas.openxmlformats.org/officeDocument/2006/relationships/image" Target="../media/image41.svg"/><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50.sv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notesSlide" Target="../notesSlides/notesSlide27.xml"/><Relationship Id="rId1" Type="http://schemas.openxmlformats.org/officeDocument/2006/relationships/slideLayout" Target="../slideLayouts/slideLayout4.xml"/><Relationship Id="rId6" Type="http://schemas.openxmlformats.org/officeDocument/2006/relationships/image" Target="../media/image54.svg"/><Relationship Id="rId5" Type="http://schemas.openxmlformats.org/officeDocument/2006/relationships/image" Target="../media/image53.pn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3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60.png"/><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2.svg"/><Relationship Id="rId7" Type="http://schemas.openxmlformats.org/officeDocument/2006/relationships/image" Target="../media/image66.svg"/><Relationship Id="rId2" Type="http://schemas.openxmlformats.org/officeDocument/2006/relationships/image" Target="../media/image61.png"/><Relationship Id="rId1" Type="http://schemas.openxmlformats.org/officeDocument/2006/relationships/slideLayout" Target="../slideLayouts/slideLayout4.xml"/><Relationship Id="rId6" Type="http://schemas.openxmlformats.org/officeDocument/2006/relationships/image" Target="../media/image65.png"/><Relationship Id="rId5" Type="http://schemas.openxmlformats.org/officeDocument/2006/relationships/image" Target="../media/image64.svg"/><Relationship Id="rId4" Type="http://schemas.openxmlformats.org/officeDocument/2006/relationships/image" Target="../media/image63.png"/><Relationship Id="rId9" Type="http://schemas.openxmlformats.org/officeDocument/2006/relationships/image" Target="../media/image68.svg"/></Relationships>
</file>

<file path=ppt/slides/_rels/slide3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hyperlink" Target="mailto:Hanna.christensen@dgi.dk" TargetMode="External"/><Relationship Id="rId2" Type="http://schemas.openxmlformats.org/officeDocument/2006/relationships/notesSlide" Target="../notesSlides/notesSlide30.xml"/><Relationship Id="rId1" Type="http://schemas.openxmlformats.org/officeDocument/2006/relationships/slideLayout" Target="../slideLayouts/slideLayout17.xml"/><Relationship Id="rId6" Type="http://schemas.openxmlformats.org/officeDocument/2006/relationships/image" Target="../media/image70.jpeg"/><Relationship Id="rId5" Type="http://schemas.openxmlformats.org/officeDocument/2006/relationships/hyperlink" Target="http://www.abcmentalsundhed.dk/" TargetMode="External"/><Relationship Id="rId4" Type="http://schemas.openxmlformats.org/officeDocument/2006/relationships/hyperlink" Target="http://www.dgi.dk/ab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Billede 6" descr="Et billede, der indeholder person, udendørs, gruppe, folkemængde/publikum&#10;&#10;Automatisk genereret beskrivelse">
            <a:extLst>
              <a:ext uri="{FF2B5EF4-FFF2-40B4-BE49-F238E27FC236}">
                <a16:creationId xmlns:a16="http://schemas.microsoft.com/office/drawing/2014/main" id="{A2ECD8E1-B74E-13DE-E4C6-60471AFCAF3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 r="2" b="15706"/>
          <a:stretch/>
        </p:blipFill>
        <p:spPr>
          <a:xfrm>
            <a:off x="0" y="0"/>
            <a:ext cx="12191973" cy="6857455"/>
          </a:xfrm>
          <a:prstGeom prst="rect">
            <a:avLst/>
          </a:prstGeom>
        </p:spPr>
      </p:pic>
      <p:sp>
        <p:nvSpPr>
          <p:cNvPr id="8" name="Rektangel 7">
            <a:extLst>
              <a:ext uri="{FF2B5EF4-FFF2-40B4-BE49-F238E27FC236}">
                <a16:creationId xmlns:a16="http://schemas.microsoft.com/office/drawing/2014/main" id="{8578FC15-4321-B458-B752-16B79A122FF5}"/>
              </a:ext>
            </a:extLst>
          </p:cNvPr>
          <p:cNvSpPr/>
          <p:nvPr/>
        </p:nvSpPr>
        <p:spPr>
          <a:xfrm>
            <a:off x="-22828" y="0"/>
            <a:ext cx="12237625" cy="6857455"/>
          </a:xfrm>
          <a:prstGeom prst="rect">
            <a:avLst/>
          </a:prstGeom>
          <a:solidFill>
            <a:schemeClr val="accent5">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4" name="Pladsholder til tekst 3">
            <a:extLst>
              <a:ext uri="{FF2B5EF4-FFF2-40B4-BE49-F238E27FC236}">
                <a16:creationId xmlns:a16="http://schemas.microsoft.com/office/drawing/2014/main" id="{7FCC106E-321D-49D5-860D-201180420D38}"/>
              </a:ext>
            </a:extLst>
          </p:cNvPr>
          <p:cNvSpPr>
            <a:spLocks noGrp="1"/>
          </p:cNvSpPr>
          <p:nvPr>
            <p:ph type="body" sz="quarter" idx="14"/>
          </p:nvPr>
        </p:nvSpPr>
        <p:spPr>
          <a:xfrm>
            <a:off x="2710800" y="2376000"/>
            <a:ext cx="9873824" cy="503999"/>
          </a:xfrm>
        </p:spPr>
        <p:txBody>
          <a:bodyPr/>
          <a:lstStyle/>
          <a:p>
            <a:r>
              <a:rPr lang="da-DK" sz="2000" b="1" i="0" dirty="0">
                <a:effectLst/>
                <a:latin typeface="ProximaNovaA-Regular"/>
              </a:rPr>
              <a:t>Hanna Christensen, projektleder for ABC fo</a:t>
            </a:r>
            <a:r>
              <a:rPr lang="da-DK" b="1" dirty="0">
                <a:latin typeface="ProximaNovaA-Regular"/>
              </a:rPr>
              <a:t>r mental sundhed i DGI</a:t>
            </a:r>
            <a:endParaRPr lang="da-DK" sz="9600" b="1"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6" name="Pladsholder til tekst 5">
            <a:extLst>
              <a:ext uri="{FF2B5EF4-FFF2-40B4-BE49-F238E27FC236}">
                <a16:creationId xmlns:a16="http://schemas.microsoft.com/office/drawing/2014/main" id="{E33AF664-906D-2263-F458-21B171BC2E1D}"/>
              </a:ext>
            </a:extLst>
          </p:cNvPr>
          <p:cNvSpPr>
            <a:spLocks noGrp="1"/>
          </p:cNvSpPr>
          <p:nvPr>
            <p:ph type="body" sz="quarter" idx="16"/>
          </p:nvPr>
        </p:nvSpPr>
        <p:spPr>
          <a:xfrm>
            <a:off x="2710800" y="2879999"/>
            <a:ext cx="9504000" cy="2163936"/>
          </a:xfrm>
        </p:spPr>
        <p:txBody>
          <a:bodyPr/>
          <a:lstStyle/>
          <a:p>
            <a:r>
              <a:rPr lang="da-DK" sz="4400" b="0" dirty="0"/>
              <a:t>Hvordan kan man styrke trivslen i foreningen? </a:t>
            </a:r>
            <a:endParaRPr lang="da-DK" sz="1000" dirty="0"/>
          </a:p>
        </p:txBody>
      </p:sp>
      <p:sp>
        <p:nvSpPr>
          <p:cNvPr id="21" name="Pladsholder til billede 20">
            <a:extLst>
              <a:ext uri="{FF2B5EF4-FFF2-40B4-BE49-F238E27FC236}">
                <a16:creationId xmlns:a16="http://schemas.microsoft.com/office/drawing/2014/main" id="{B4D9E6F4-0699-954E-0A0E-5C6540D948B8}"/>
              </a:ext>
            </a:extLst>
          </p:cNvPr>
          <p:cNvSpPr>
            <a:spLocks noGrp="1"/>
          </p:cNvSpPr>
          <p:nvPr>
            <p:ph type="pic" sz="quarter" idx="13"/>
          </p:nvPr>
        </p:nvSpPr>
        <p:spPr/>
        <p:txBody>
          <a:bodyPr/>
          <a:lstStyle/>
          <a:p>
            <a:endParaRPr lang="da-DK"/>
          </a:p>
        </p:txBody>
      </p:sp>
    </p:spTree>
    <p:extLst>
      <p:ext uri="{BB962C8B-B14F-4D97-AF65-F5344CB8AC3E}">
        <p14:creationId xmlns:p14="http://schemas.microsoft.com/office/powerpoint/2010/main" val="2997064881"/>
      </p:ext>
    </p:extLst>
  </p:cSld>
  <p:clrMapOvr>
    <a:masterClrMapping/>
  </p:clrMapOvr>
  <mc:AlternateContent xmlns:mc="http://schemas.openxmlformats.org/markup-compatibility/2006" xmlns:p14="http://schemas.microsoft.com/office/powerpoint/2010/main">
    <mc:Choice Requires="p14">
      <p:transition spd="slow" p14:dur="2000" advTm="6026"/>
    </mc:Choice>
    <mc:Fallback xmlns="">
      <p:transition spd="slow" advTm="602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tekst 2">
            <a:extLst>
              <a:ext uri="{FF2B5EF4-FFF2-40B4-BE49-F238E27FC236}">
                <a16:creationId xmlns:a16="http://schemas.microsoft.com/office/drawing/2014/main" id="{DB9E269D-9EED-403F-8C81-8E5E35F4DAEC}"/>
              </a:ext>
            </a:extLst>
          </p:cNvPr>
          <p:cNvSpPr>
            <a:spLocks noGrp="1"/>
          </p:cNvSpPr>
          <p:nvPr>
            <p:ph type="body" sz="quarter" idx="15"/>
          </p:nvPr>
        </p:nvSpPr>
        <p:spPr>
          <a:xfrm>
            <a:off x="790353" y="1828521"/>
            <a:ext cx="5591593" cy="4110366"/>
          </a:xfrm>
        </p:spPr>
        <p:txBody>
          <a:bodyPr/>
          <a:lstStyle/>
          <a:p>
            <a:pPr marL="342900" indent="-342900">
              <a:lnSpc>
                <a:spcPct val="150000"/>
              </a:lnSpc>
              <a:spcBef>
                <a:spcPts val="0"/>
              </a:spcBef>
              <a:buFont typeface="Arial" panose="020B0604020202020204" pitchFamily="34" charset="0"/>
              <a:buChar char="•"/>
            </a:pPr>
            <a:r>
              <a:rPr lang="da-DK" sz="2400" dirty="0"/>
              <a:t>Hvordan knækker vi kurven på stigende mistrivsel?</a:t>
            </a:r>
            <a:br>
              <a:rPr lang="da-DK" sz="2400" dirty="0"/>
            </a:br>
            <a:endParaRPr lang="da-DK" sz="2400" dirty="0"/>
          </a:p>
          <a:p>
            <a:pPr marL="342900" indent="-342900">
              <a:lnSpc>
                <a:spcPct val="150000"/>
              </a:lnSpc>
              <a:spcBef>
                <a:spcPts val="0"/>
              </a:spcBef>
              <a:buFont typeface="Arial" panose="020B0604020202020204" pitchFamily="34" charset="0"/>
              <a:buChar char="•"/>
            </a:pPr>
            <a:r>
              <a:rPr lang="da-DK" sz="2400" dirty="0"/>
              <a:t>Hvordan spiller foreningslivet en rolle?</a:t>
            </a:r>
            <a:br>
              <a:rPr lang="da-DK" sz="2400" dirty="0"/>
            </a:br>
            <a:endParaRPr lang="da-DK" sz="2400" dirty="0"/>
          </a:p>
          <a:p>
            <a:pPr marL="342900" indent="-342900">
              <a:lnSpc>
                <a:spcPct val="150000"/>
              </a:lnSpc>
              <a:spcBef>
                <a:spcPts val="0"/>
              </a:spcBef>
              <a:buFont typeface="Arial" panose="020B0604020202020204" pitchFamily="34" charset="0"/>
              <a:buChar char="•"/>
            </a:pPr>
            <a:r>
              <a:rPr lang="da-DK" sz="2400" dirty="0"/>
              <a:t>Konkrete tiltag der styrker trivsel i foreningen</a:t>
            </a:r>
          </a:p>
          <a:p>
            <a:pPr marL="0" indent="0">
              <a:lnSpc>
                <a:spcPct val="150000"/>
              </a:lnSpc>
              <a:spcBef>
                <a:spcPts val="0"/>
              </a:spcBef>
              <a:buNone/>
            </a:pPr>
            <a:endParaRPr lang="da-DK" sz="1000" dirty="0"/>
          </a:p>
        </p:txBody>
      </p:sp>
      <p:sp>
        <p:nvSpPr>
          <p:cNvPr id="5" name="Titel 4">
            <a:extLst>
              <a:ext uri="{FF2B5EF4-FFF2-40B4-BE49-F238E27FC236}">
                <a16:creationId xmlns:a16="http://schemas.microsoft.com/office/drawing/2014/main" id="{FF593DB5-48F4-C5B4-5E15-367ECFA1A277}"/>
              </a:ext>
            </a:extLst>
          </p:cNvPr>
          <p:cNvSpPr>
            <a:spLocks noGrp="1"/>
          </p:cNvSpPr>
          <p:nvPr>
            <p:ph type="title"/>
          </p:nvPr>
        </p:nvSpPr>
        <p:spPr>
          <a:xfrm>
            <a:off x="803480" y="415390"/>
            <a:ext cx="5292520" cy="1007446"/>
          </a:xfrm>
        </p:spPr>
        <p:txBody>
          <a:bodyPr/>
          <a:lstStyle/>
          <a:p>
            <a:r>
              <a:rPr lang="da-DK" dirty="0"/>
              <a:t>Hvad skal vi igennem?</a:t>
            </a:r>
          </a:p>
        </p:txBody>
      </p:sp>
      <p:pic>
        <p:nvPicPr>
          <p:cNvPr id="10" name="Pladsholder til billede 9" descr="Et billede, der indeholder volleyball, sportsgren, person, udendørs&#10;&#10;Automatisk genereret beskrivelse">
            <a:extLst>
              <a:ext uri="{FF2B5EF4-FFF2-40B4-BE49-F238E27FC236}">
                <a16:creationId xmlns:a16="http://schemas.microsoft.com/office/drawing/2014/main" id="{A8BF93C3-F93E-6192-F145-8C9FBB89785D}"/>
              </a:ext>
            </a:extLst>
          </p:cNvPr>
          <p:cNvPicPr>
            <a:picLocks noGrp="1" noChangeAspect="1"/>
          </p:cNvPicPr>
          <p:nvPr>
            <p:ph type="pic" sz="quarter" idx="16"/>
          </p:nvPr>
        </p:nvPicPr>
        <p:blipFill>
          <a:blip r:embed="rId3">
            <a:extLst>
              <a:ext uri="{28A0092B-C50C-407E-A947-70E740481C1C}">
                <a14:useLocalDpi xmlns:a14="http://schemas.microsoft.com/office/drawing/2010/main" val="0"/>
              </a:ext>
            </a:extLst>
          </a:blip>
          <a:srcRect l="15172" r="15172"/>
          <a:stretch>
            <a:fillRect/>
          </a:stretch>
        </p:blipFill>
        <p:spPr/>
      </p:pic>
    </p:spTree>
    <p:extLst>
      <p:ext uri="{BB962C8B-B14F-4D97-AF65-F5344CB8AC3E}">
        <p14:creationId xmlns:p14="http://schemas.microsoft.com/office/powerpoint/2010/main" val="644067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97E51485-DF60-C502-F932-4D95C4EA9FC9}"/>
              </a:ext>
            </a:extLst>
          </p:cNvPr>
          <p:cNvSpPr/>
          <p:nvPr/>
        </p:nvSpPr>
        <p:spPr>
          <a:xfrm>
            <a:off x="0" y="-1"/>
            <a:ext cx="12192000" cy="6858000"/>
          </a:xfrm>
          <a:prstGeom prst="rect">
            <a:avLst/>
          </a:prstGeom>
          <a:solidFill>
            <a:schemeClr val="accent6">
              <a:lumMod val="75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 name="Titel 1">
            <a:extLst>
              <a:ext uri="{FF2B5EF4-FFF2-40B4-BE49-F238E27FC236}">
                <a16:creationId xmlns:a16="http://schemas.microsoft.com/office/drawing/2014/main" id="{3EE6A7D0-1DA7-BDDE-4D00-DAF88E58F860}"/>
              </a:ext>
            </a:extLst>
          </p:cNvPr>
          <p:cNvSpPr>
            <a:spLocks noGrp="1"/>
          </p:cNvSpPr>
          <p:nvPr>
            <p:ph type="body" sz="half" idx="2"/>
          </p:nvPr>
        </p:nvSpPr>
        <p:spPr>
          <a:xfrm>
            <a:off x="432000" y="502331"/>
            <a:ext cx="3905426" cy="5843527"/>
          </a:xfrm>
        </p:spPr>
        <p:txBody>
          <a:bodyPr anchor="ctr">
            <a:normAutofit/>
          </a:bodyPr>
          <a:lstStyle/>
          <a:p>
            <a:r>
              <a:rPr lang="da-DK" dirty="0"/>
              <a:t>Vi starter med en lille øvelse</a:t>
            </a:r>
          </a:p>
        </p:txBody>
      </p:sp>
      <p:pic>
        <p:nvPicPr>
          <p:cNvPr id="4" name="Billede 3" descr="Et billede, der indeholder tøj, person, Ansigt, smil&#10;&#10;Automatisk genereret beskrivelse">
            <a:extLst>
              <a:ext uri="{FF2B5EF4-FFF2-40B4-BE49-F238E27FC236}">
                <a16:creationId xmlns:a16="http://schemas.microsoft.com/office/drawing/2014/main" id="{4DAF7191-B4A7-CB4B-667A-E868F75DA688}"/>
              </a:ext>
            </a:extLst>
          </p:cNvPr>
          <p:cNvPicPr>
            <a:picLocks noChangeAspect="1"/>
          </p:cNvPicPr>
          <p:nvPr/>
        </p:nvPicPr>
        <p:blipFill rotWithShape="1">
          <a:blip r:embed="rId3">
            <a:extLst>
              <a:ext uri="{28A0092B-C50C-407E-A947-70E740481C1C}">
                <a14:useLocalDpi xmlns:a14="http://schemas.microsoft.com/office/drawing/2010/main" val="0"/>
              </a:ext>
            </a:extLst>
          </a:blip>
          <a:srcRect l="12520" r="16909" b="-1"/>
          <a:stretch/>
        </p:blipFill>
        <p:spPr>
          <a:xfrm>
            <a:off x="4760340" y="10"/>
            <a:ext cx="7431660" cy="7029440"/>
          </a:xfrm>
          <a:prstGeom prst="rect">
            <a:avLst/>
          </a:prstGeom>
          <a:noFill/>
        </p:spPr>
      </p:pic>
    </p:spTree>
    <p:extLst>
      <p:ext uri="{BB962C8B-B14F-4D97-AF65-F5344CB8AC3E}">
        <p14:creationId xmlns:p14="http://schemas.microsoft.com/office/powerpoint/2010/main" val="5563913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dsholder til tekst 3">
            <a:extLst>
              <a:ext uri="{FF2B5EF4-FFF2-40B4-BE49-F238E27FC236}">
                <a16:creationId xmlns:a16="http://schemas.microsoft.com/office/drawing/2014/main" id="{4F1D2A49-C8EC-6F5B-4CD1-75892F923A20}"/>
              </a:ext>
            </a:extLst>
          </p:cNvPr>
          <p:cNvSpPr>
            <a:spLocks noGrp="1"/>
          </p:cNvSpPr>
          <p:nvPr>
            <p:ph type="body" sz="quarter" idx="16"/>
          </p:nvPr>
        </p:nvSpPr>
        <p:spPr>
          <a:xfrm>
            <a:off x="1080000" y="2899920"/>
            <a:ext cx="11112000" cy="1554538"/>
          </a:xfrm>
        </p:spPr>
        <p:txBody>
          <a:bodyPr/>
          <a:lstStyle/>
          <a:p>
            <a:r>
              <a:rPr lang="da-DK" sz="4400" dirty="0"/>
              <a:t>Står det så galt til?</a:t>
            </a:r>
          </a:p>
        </p:txBody>
      </p:sp>
      <p:sp>
        <p:nvSpPr>
          <p:cNvPr id="2" name="Titel 1">
            <a:extLst>
              <a:ext uri="{FF2B5EF4-FFF2-40B4-BE49-F238E27FC236}">
                <a16:creationId xmlns:a16="http://schemas.microsoft.com/office/drawing/2014/main" id="{6318E09B-A853-8688-4B9A-06563FC7268F}"/>
              </a:ext>
            </a:extLst>
          </p:cNvPr>
          <p:cNvSpPr>
            <a:spLocks noGrp="1"/>
          </p:cNvSpPr>
          <p:nvPr>
            <p:ph type="title" idx="4294967295"/>
          </p:nvPr>
        </p:nvSpPr>
        <p:spPr>
          <a:xfrm>
            <a:off x="1751013" y="539750"/>
            <a:ext cx="10440987" cy="1079500"/>
          </a:xfrm>
        </p:spPr>
        <p:txBody>
          <a:bodyPr/>
          <a:lstStyle/>
          <a:p>
            <a:endParaRPr lang="da-DK" dirty="0"/>
          </a:p>
        </p:txBody>
      </p:sp>
    </p:spTree>
    <p:extLst>
      <p:ext uri="{BB962C8B-B14F-4D97-AF65-F5344CB8AC3E}">
        <p14:creationId xmlns:p14="http://schemas.microsoft.com/office/powerpoint/2010/main" val="3505119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5167437" y="3052230"/>
            <a:ext cx="6803681" cy="4351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4108" y="-641693"/>
            <a:ext cx="5906389" cy="2871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6674" y="0"/>
            <a:ext cx="1566641" cy="99999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498622">
            <a:off x="7776819" y="1842825"/>
            <a:ext cx="3231644" cy="15559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3"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1062131">
            <a:off x="1596343" y="4515918"/>
            <a:ext cx="4515322" cy="21624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4"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22948">
            <a:off x="8748018" y="384651"/>
            <a:ext cx="2869078" cy="16358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33068" y="2165111"/>
            <a:ext cx="4782819" cy="171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kstboks 9">
            <a:extLst>
              <a:ext uri="{FF2B5EF4-FFF2-40B4-BE49-F238E27FC236}">
                <a16:creationId xmlns:a16="http://schemas.microsoft.com/office/drawing/2014/main" id="{0990343F-1B16-4359-AB7C-775BACBA520A}"/>
              </a:ext>
            </a:extLst>
          </p:cNvPr>
          <p:cNvSpPr txBox="1"/>
          <p:nvPr/>
        </p:nvSpPr>
        <p:spPr>
          <a:xfrm rot="19864546">
            <a:off x="1026365" y="3579549"/>
            <a:ext cx="7387487" cy="577057"/>
          </a:xfrm>
          <a:prstGeom prst="rect">
            <a:avLst/>
          </a:prstGeom>
          <a:solidFill>
            <a:srgbClr val="F8F8F8">
              <a:alpha val="29000"/>
            </a:srgbClr>
          </a:solidFill>
        </p:spPr>
        <p:txBody>
          <a:bodyPr wrap="none" lIns="68556" tIns="34278" rIns="68556" bIns="3427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300" b="1" i="0" u="none" strike="noStrike" kern="1200" cap="none" spc="0" normalizeH="0" baseline="0" noProof="0" dirty="0">
                <a:ln>
                  <a:noFill/>
                </a:ln>
                <a:solidFill>
                  <a:prstClr val="black"/>
                </a:solidFill>
                <a:effectLst/>
                <a:uLnTx/>
                <a:uFillTx/>
                <a:latin typeface="Myriadpro"/>
                <a:ea typeface="+mn-ea"/>
                <a:cs typeface="+mn-cs"/>
              </a:rPr>
              <a:t>STRESS,ANGST, DEPRESSION, ENSOMHED</a:t>
            </a:r>
          </a:p>
        </p:txBody>
      </p:sp>
      <p:cxnSp>
        <p:nvCxnSpPr>
          <p:cNvPr id="11" name="Lige pilforbindelse 10">
            <a:extLst>
              <a:ext uri="{FF2B5EF4-FFF2-40B4-BE49-F238E27FC236}">
                <a16:creationId xmlns:a16="http://schemas.microsoft.com/office/drawing/2014/main" id="{88BB46E2-19EA-4824-B71D-A8EDA2F4E4C8}"/>
              </a:ext>
            </a:extLst>
          </p:cNvPr>
          <p:cNvCxnSpPr>
            <a:cxnSpLocks/>
          </p:cNvCxnSpPr>
          <p:nvPr/>
        </p:nvCxnSpPr>
        <p:spPr>
          <a:xfrm flipV="1">
            <a:off x="1658192" y="1656076"/>
            <a:ext cx="7973756" cy="4269272"/>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7183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3"/>
          <a:srcRect l="20965" t="48451" r="25883" b="12424"/>
          <a:stretch/>
        </p:blipFill>
        <p:spPr>
          <a:xfrm>
            <a:off x="1069601" y="2141316"/>
            <a:ext cx="9359189" cy="4305782"/>
          </a:xfrm>
          <a:prstGeom prst="rect">
            <a:avLst/>
          </a:prstGeom>
        </p:spPr>
      </p:pic>
      <p:sp>
        <p:nvSpPr>
          <p:cNvPr id="5" name="Title 1"/>
          <p:cNvSpPr>
            <a:spLocks noGrp="1"/>
          </p:cNvSpPr>
          <p:nvPr>
            <p:ph type="title"/>
          </p:nvPr>
        </p:nvSpPr>
        <p:spPr>
          <a:xfrm>
            <a:off x="1926173" y="700794"/>
            <a:ext cx="8247974" cy="1325563"/>
          </a:xfrm>
        </p:spPr>
        <p:txBody>
          <a:bodyPr/>
          <a:lstStyle/>
          <a:p>
            <a:r>
              <a:rPr lang="en-GB" dirty="0" err="1"/>
              <a:t>Andel</a:t>
            </a:r>
            <a:r>
              <a:rPr lang="en-GB" dirty="0"/>
              <a:t> med </a:t>
            </a:r>
            <a:r>
              <a:rPr lang="en-GB" dirty="0" err="1"/>
              <a:t>høj</a:t>
            </a:r>
            <a:r>
              <a:rPr lang="en-GB" dirty="0"/>
              <a:t> </a:t>
            </a:r>
            <a:r>
              <a:rPr lang="en-GB" dirty="0" err="1"/>
              <a:t>livstilfredshed</a:t>
            </a:r>
            <a:r>
              <a:rPr lang="en-GB" dirty="0"/>
              <a:t> 2002-2022 (%)</a:t>
            </a:r>
          </a:p>
        </p:txBody>
      </p:sp>
    </p:spTree>
    <p:extLst>
      <p:ext uri="{BB962C8B-B14F-4D97-AF65-F5344CB8AC3E}">
        <p14:creationId xmlns:p14="http://schemas.microsoft.com/office/powerpoint/2010/main" val="4191237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4B89A-DB03-4352-B995-6605F502586F}"/>
              </a:ext>
            </a:extLst>
          </p:cNvPr>
          <p:cNvSpPr>
            <a:spLocks noGrp="1"/>
          </p:cNvSpPr>
          <p:nvPr>
            <p:ph type="title"/>
          </p:nvPr>
        </p:nvSpPr>
        <p:spPr>
          <a:xfrm>
            <a:off x="838200" y="365128"/>
            <a:ext cx="10515600" cy="668026"/>
          </a:xfrm>
        </p:spPr>
        <p:txBody>
          <a:bodyPr>
            <a:normAutofit fontScale="90000"/>
          </a:bodyPr>
          <a:lstStyle/>
          <a:p>
            <a:r>
              <a:rPr lang="da-DK" b="1" dirty="0"/>
              <a:t>Andel med lav score på den mentale helbredsskala (%) 2010-2023</a:t>
            </a:r>
          </a:p>
        </p:txBody>
      </p:sp>
      <p:pic>
        <p:nvPicPr>
          <p:cNvPr id="3" name="Picture 2"/>
          <p:cNvPicPr>
            <a:picLocks noChangeAspect="1"/>
          </p:cNvPicPr>
          <p:nvPr/>
        </p:nvPicPr>
        <p:blipFill rotWithShape="1">
          <a:blip r:embed="rId3"/>
          <a:srcRect l="21009" t="33859" r="24321" b="17486"/>
          <a:stretch/>
        </p:blipFill>
        <p:spPr>
          <a:xfrm>
            <a:off x="282293" y="1033154"/>
            <a:ext cx="11255991" cy="5634768"/>
          </a:xfrm>
          <a:prstGeom prst="rect">
            <a:avLst/>
          </a:prstGeom>
        </p:spPr>
      </p:pic>
    </p:spTree>
    <p:extLst>
      <p:ext uri="{BB962C8B-B14F-4D97-AF65-F5344CB8AC3E}">
        <p14:creationId xmlns:p14="http://schemas.microsoft.com/office/powerpoint/2010/main" val="3952962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5167437" y="3052230"/>
            <a:ext cx="6803681" cy="4351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3362" y="-623630"/>
            <a:ext cx="5906389" cy="2871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2431" y="0"/>
            <a:ext cx="1566641" cy="99999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498622">
            <a:off x="7776819" y="1842825"/>
            <a:ext cx="3231644" cy="15559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3"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1062131">
            <a:off x="1596343" y="4515918"/>
            <a:ext cx="4515322" cy="21624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4"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22948">
            <a:off x="8748018" y="384651"/>
            <a:ext cx="2869078" cy="16358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53352" y="2165111"/>
            <a:ext cx="4782819" cy="171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kstboks 9">
            <a:extLst>
              <a:ext uri="{FF2B5EF4-FFF2-40B4-BE49-F238E27FC236}">
                <a16:creationId xmlns:a16="http://schemas.microsoft.com/office/drawing/2014/main" id="{0990343F-1B16-4359-AB7C-775BACBA520A}"/>
              </a:ext>
            </a:extLst>
          </p:cNvPr>
          <p:cNvSpPr txBox="1"/>
          <p:nvPr/>
        </p:nvSpPr>
        <p:spPr>
          <a:xfrm rot="19823280">
            <a:off x="205915" y="4187772"/>
            <a:ext cx="6899661" cy="453946"/>
          </a:xfrm>
          <a:prstGeom prst="rect">
            <a:avLst/>
          </a:prstGeom>
          <a:solidFill>
            <a:srgbClr val="F8F8F8">
              <a:alpha val="29000"/>
            </a:srgbClr>
          </a:solidFill>
        </p:spPr>
        <p:txBody>
          <a:bodyPr wrap="none" lIns="68556" tIns="34278" rIns="68556" bIns="3427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500" b="1" i="0" u="none" strike="noStrike" kern="1200" cap="none" spc="0" normalizeH="0" baseline="0" noProof="0" dirty="0">
                <a:ln>
                  <a:noFill/>
                </a:ln>
                <a:solidFill>
                  <a:srgbClr val="000000"/>
                </a:solidFill>
                <a:effectLst/>
                <a:uLnTx/>
                <a:uFillTx/>
                <a:latin typeface="Myriadpro"/>
                <a:ea typeface="+mn-ea"/>
                <a:cs typeface="+mn-cs"/>
              </a:rPr>
              <a:t>STRESS,ANGST, DEPRESSION, ENSOMHED</a:t>
            </a:r>
          </a:p>
        </p:txBody>
      </p:sp>
      <p:cxnSp>
        <p:nvCxnSpPr>
          <p:cNvPr id="11" name="Lige pilforbindelse 10">
            <a:extLst>
              <a:ext uri="{FF2B5EF4-FFF2-40B4-BE49-F238E27FC236}">
                <a16:creationId xmlns:a16="http://schemas.microsoft.com/office/drawing/2014/main" id="{88BB46E2-19EA-4824-B71D-A8EDA2F4E4C8}"/>
              </a:ext>
            </a:extLst>
          </p:cNvPr>
          <p:cNvCxnSpPr>
            <a:cxnSpLocks/>
          </p:cNvCxnSpPr>
          <p:nvPr/>
        </p:nvCxnSpPr>
        <p:spPr>
          <a:xfrm flipV="1">
            <a:off x="977583" y="3141605"/>
            <a:ext cx="5752842" cy="3175112"/>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Lige pilforbindelse 10">
            <a:extLst>
              <a:ext uri="{FF2B5EF4-FFF2-40B4-BE49-F238E27FC236}">
                <a16:creationId xmlns:a16="http://schemas.microsoft.com/office/drawing/2014/main" id="{88BB46E2-19EA-4824-B71D-A8EDA2F4E4C8}"/>
              </a:ext>
            </a:extLst>
          </p:cNvPr>
          <p:cNvCxnSpPr>
            <a:cxnSpLocks/>
          </p:cNvCxnSpPr>
          <p:nvPr/>
        </p:nvCxnSpPr>
        <p:spPr>
          <a:xfrm>
            <a:off x="6730425" y="3292241"/>
            <a:ext cx="5063433" cy="3024476"/>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201948" y="965362"/>
            <a:ext cx="9969305" cy="1384995"/>
          </a:xfrm>
          <a:prstGeom prst="rect">
            <a:avLst/>
          </a:prstGeom>
          <a:solidFill>
            <a:srgbClr val="FF0000"/>
          </a:solid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000" b="1" i="0" u="none" strike="noStrike" kern="1200" cap="none" spc="0" normalizeH="0" baseline="0" noProof="0" dirty="0">
              <a:ln>
                <a:noFill/>
              </a:ln>
              <a:solidFill>
                <a:srgbClr val="0000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b="1" i="0" u="none" strike="noStrike" kern="1200" cap="none" spc="0" normalizeH="0" baseline="0" noProof="0" dirty="0" err="1">
                <a:ln>
                  <a:noFill/>
                </a:ln>
                <a:solidFill>
                  <a:srgbClr val="000000"/>
                </a:solidFill>
                <a:effectLst/>
                <a:uLnTx/>
                <a:uFillTx/>
                <a:latin typeface="Arial"/>
                <a:ea typeface="+mn-ea"/>
                <a:cs typeface="+mn-cs"/>
              </a:rPr>
              <a:t>Hvad</a:t>
            </a:r>
            <a:r>
              <a:rPr kumimoji="0" lang="en-GB" sz="3000" b="1" i="0" u="none" strike="noStrike" kern="1200" cap="none" spc="0" normalizeH="0" baseline="0" noProof="0" dirty="0">
                <a:ln>
                  <a:noFill/>
                </a:ln>
                <a:solidFill>
                  <a:srgbClr val="000000"/>
                </a:solidFill>
                <a:effectLst/>
                <a:uLnTx/>
                <a:uFillTx/>
                <a:latin typeface="Arial"/>
                <a:ea typeface="+mn-ea"/>
                <a:cs typeface="+mn-cs"/>
              </a:rPr>
              <a:t> </a:t>
            </a:r>
            <a:r>
              <a:rPr kumimoji="0" lang="en-GB" sz="3000" b="1" i="0" u="none" strike="noStrike" kern="1200" cap="none" spc="0" normalizeH="0" baseline="0" noProof="0" dirty="0" err="1">
                <a:ln>
                  <a:noFill/>
                </a:ln>
                <a:solidFill>
                  <a:srgbClr val="000000"/>
                </a:solidFill>
                <a:effectLst/>
                <a:uLnTx/>
                <a:uFillTx/>
                <a:latin typeface="Arial"/>
                <a:ea typeface="+mn-ea"/>
                <a:cs typeface="+mn-cs"/>
              </a:rPr>
              <a:t>skal</a:t>
            </a:r>
            <a:r>
              <a:rPr kumimoji="0" lang="en-GB" sz="3000" b="1" i="0" u="none" strike="noStrike" kern="1200" cap="none" spc="0" normalizeH="0" baseline="0" noProof="0" dirty="0">
                <a:ln>
                  <a:noFill/>
                </a:ln>
                <a:solidFill>
                  <a:srgbClr val="000000"/>
                </a:solidFill>
                <a:effectLst/>
                <a:uLnTx/>
                <a:uFillTx/>
                <a:latin typeface="Arial"/>
                <a:ea typeface="+mn-ea"/>
                <a:cs typeface="+mn-cs"/>
              </a:rPr>
              <a:t> der til for at </a:t>
            </a:r>
            <a:r>
              <a:rPr kumimoji="0" lang="en-GB" sz="3000" b="1" i="0" u="none" strike="noStrike" kern="1200" cap="none" spc="0" normalizeH="0" baseline="0" noProof="0" dirty="0" err="1">
                <a:ln>
                  <a:noFill/>
                </a:ln>
                <a:solidFill>
                  <a:srgbClr val="000000"/>
                </a:solidFill>
                <a:effectLst/>
                <a:uLnTx/>
                <a:uFillTx/>
                <a:latin typeface="Arial"/>
                <a:ea typeface="+mn-ea"/>
                <a:cs typeface="+mn-cs"/>
              </a:rPr>
              <a:t>knække</a:t>
            </a:r>
            <a:r>
              <a:rPr kumimoji="0" lang="en-GB" sz="3000" b="1" i="0" u="none" strike="noStrike" kern="1200" cap="none" spc="0" normalizeH="0" baseline="0" noProof="0" dirty="0">
                <a:ln>
                  <a:noFill/>
                </a:ln>
                <a:solidFill>
                  <a:srgbClr val="000000"/>
                </a:solidFill>
                <a:effectLst/>
                <a:uLnTx/>
                <a:uFillTx/>
                <a:latin typeface="Arial"/>
                <a:ea typeface="+mn-ea"/>
                <a:cs typeface="+mn-cs"/>
              </a:rPr>
              <a:t> den </a:t>
            </a:r>
            <a:r>
              <a:rPr kumimoji="0" lang="en-GB" sz="3000" b="1" i="0" u="none" strike="noStrike" kern="1200" cap="none" spc="0" normalizeH="0" baseline="0" noProof="0" dirty="0" err="1">
                <a:ln>
                  <a:noFill/>
                </a:ln>
                <a:solidFill>
                  <a:srgbClr val="000000"/>
                </a:solidFill>
                <a:effectLst/>
                <a:uLnTx/>
                <a:uFillTx/>
                <a:latin typeface="Arial"/>
                <a:ea typeface="+mn-ea"/>
                <a:cs typeface="+mn-cs"/>
              </a:rPr>
              <a:t>stigende</a:t>
            </a:r>
            <a:r>
              <a:rPr kumimoji="0" lang="en-GB" sz="3000" b="1" i="0" u="none" strike="noStrike" kern="1200" cap="none" spc="0" normalizeH="0" baseline="0" noProof="0" dirty="0">
                <a:ln>
                  <a:noFill/>
                </a:ln>
                <a:solidFill>
                  <a:srgbClr val="000000"/>
                </a:solidFill>
                <a:effectLst/>
                <a:uLnTx/>
                <a:uFillTx/>
                <a:latin typeface="Arial"/>
                <a:ea typeface="+mn-ea"/>
                <a:cs typeface="+mn-cs"/>
              </a:rPr>
              <a:t> </a:t>
            </a:r>
            <a:r>
              <a:rPr kumimoji="0" lang="en-GB" sz="3000" b="1" i="0" u="none" strike="noStrike" kern="1200" cap="none" spc="0" normalizeH="0" baseline="0" noProof="0" dirty="0" err="1">
                <a:ln>
                  <a:noFill/>
                </a:ln>
                <a:solidFill>
                  <a:srgbClr val="000000"/>
                </a:solidFill>
                <a:effectLst/>
                <a:uLnTx/>
                <a:uFillTx/>
                <a:latin typeface="Arial"/>
                <a:ea typeface="+mn-ea"/>
                <a:cs typeface="+mn-cs"/>
              </a:rPr>
              <a:t>kurve</a:t>
            </a:r>
            <a:r>
              <a:rPr kumimoji="0" lang="en-GB" sz="3000" b="1" i="0" u="none" strike="noStrike" kern="1200" cap="none" spc="0" normalizeH="0" baseline="0" noProof="0" dirty="0">
                <a:ln>
                  <a:noFill/>
                </a:ln>
                <a:solidFill>
                  <a:srgbClr val="000000"/>
                </a:solidFill>
                <a:effectLst/>
                <a:uLnTx/>
                <a:uFillTx/>
                <a:latin typeface="Arial"/>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0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331533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txBox="1">
            <a:spLocks noGrp="1"/>
          </p:cNvSpPr>
          <p:nvPr>
            <p:ph type="title"/>
          </p:nvPr>
        </p:nvSpPr>
        <p:spPr>
          <a:xfrm>
            <a:off x="4482768" y="1106918"/>
            <a:ext cx="4855752" cy="530562"/>
          </a:xfrm>
          <a:prstGeom prst="rect">
            <a:avLst/>
          </a:prstGeom>
          <a:noFill/>
        </p:spPr>
        <p:txBody>
          <a:bodyPr vert="horz" wrap="none" lIns="91408" tIns="45704" rIns="91408" bIns="45704" rtlCol="0" anchor="b">
            <a:spAutoFit/>
          </a:bodyPr>
          <a:lstStyle/>
          <a:p>
            <a:pPr algn="ctr"/>
            <a:r>
              <a:rPr lang="da-DK" sz="1800" dirty="0">
                <a:solidFill>
                  <a:schemeClr val="tx1">
                    <a:lumMod val="95000"/>
                    <a:lumOff val="5000"/>
                  </a:schemeClr>
                </a:solidFill>
              </a:rPr>
              <a:t>mental sundhedsfremme</a:t>
            </a:r>
          </a:p>
          <a:p>
            <a:pPr algn="ctr"/>
            <a:r>
              <a:rPr lang="da-DK" sz="1400" dirty="0">
                <a:solidFill>
                  <a:schemeClr val="tx1">
                    <a:lumMod val="95000"/>
                    <a:lumOff val="5000"/>
                  </a:schemeClr>
                </a:solidFill>
              </a:rPr>
              <a:t>Fokus på at styrke ressourcer og beskyttende faktorer </a:t>
            </a:r>
          </a:p>
        </p:txBody>
      </p:sp>
      <p:pic>
        <p:nvPicPr>
          <p:cNvPr id="307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0" y="0"/>
            <a:ext cx="11582148" cy="5999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ktangel 3"/>
          <p:cNvSpPr/>
          <p:nvPr/>
        </p:nvSpPr>
        <p:spPr>
          <a:xfrm>
            <a:off x="1787887" y="6491619"/>
            <a:ext cx="7861083"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4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From </a:t>
            </a:r>
            <a:r>
              <a:rPr kumimoji="0" lang="da-DK" sz="1400" b="0" i="1"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For mental sundhed – et nyt perspektiv</a:t>
            </a:r>
            <a:r>
              <a:rPr kumimoji="0" lang="da-DK" sz="14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 by Vibeke Koushede. Illustration by Mads Ortmann</a:t>
            </a:r>
          </a:p>
        </p:txBody>
      </p:sp>
      <p:sp>
        <p:nvSpPr>
          <p:cNvPr id="5" name="Tekstboks 4"/>
          <p:cNvSpPr txBox="1"/>
          <p:nvPr/>
        </p:nvSpPr>
        <p:spPr>
          <a:xfrm>
            <a:off x="8792310" y="1652637"/>
            <a:ext cx="3204059" cy="1384962"/>
          </a:xfrm>
          <a:prstGeom prst="rect">
            <a:avLst/>
          </a:prstGeom>
          <a:noFill/>
        </p:spPr>
        <p:txBody>
          <a:bodyPr wrap="square" lIns="91408" tIns="45704" rIns="91408" bIns="45704"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Høj mental sundhed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blomstrende</a:t>
            </a:r>
            <a:endParaRPr kumimoji="0" lang="da-DK" sz="24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endParaRPr>
          </a:p>
        </p:txBody>
      </p:sp>
      <p:sp>
        <p:nvSpPr>
          <p:cNvPr id="6" name="Tekstboks 5"/>
          <p:cNvSpPr txBox="1"/>
          <p:nvPr/>
        </p:nvSpPr>
        <p:spPr>
          <a:xfrm>
            <a:off x="636104" y="1648065"/>
            <a:ext cx="3846664" cy="1384962"/>
          </a:xfrm>
          <a:prstGeom prst="rect">
            <a:avLst/>
          </a:prstGeom>
          <a:noFill/>
        </p:spPr>
        <p:txBody>
          <a:bodyPr wrap="square" lIns="91408" tIns="45704" rIns="91408" bIns="4570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     Mental usundhed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   Mistrivsel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Stress</a:t>
            </a:r>
          </a:p>
        </p:txBody>
      </p:sp>
      <p:sp>
        <p:nvSpPr>
          <p:cNvPr id="7" name="Tekstboks 6"/>
          <p:cNvSpPr txBox="1"/>
          <p:nvPr/>
        </p:nvSpPr>
        <p:spPr>
          <a:xfrm>
            <a:off x="29911" y="5052212"/>
            <a:ext cx="3985322" cy="1384962"/>
          </a:xfrm>
          <a:prstGeom prst="rect">
            <a:avLst/>
          </a:prstGeom>
          <a:noFill/>
        </p:spPr>
        <p:txBody>
          <a:bodyPr wrap="none" lIns="91408" tIns="45704" rIns="91408" bIns="4570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Hyppigt forekommende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psykiske lidelser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angst, depression……</a:t>
            </a:r>
          </a:p>
        </p:txBody>
      </p:sp>
      <p:sp>
        <p:nvSpPr>
          <p:cNvPr id="8" name="Tekstboks 7"/>
          <p:cNvSpPr txBox="1"/>
          <p:nvPr/>
        </p:nvSpPr>
        <p:spPr>
          <a:xfrm>
            <a:off x="4965167" y="1709093"/>
            <a:ext cx="319306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Moderat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mental sundhed</a:t>
            </a:r>
          </a:p>
        </p:txBody>
      </p:sp>
      <p:cxnSp>
        <p:nvCxnSpPr>
          <p:cNvPr id="10" name="Lige pilforbindelse 9"/>
          <p:cNvCxnSpPr>
            <a:cxnSpLocks/>
          </p:cNvCxnSpPr>
          <p:nvPr/>
        </p:nvCxnSpPr>
        <p:spPr>
          <a:xfrm>
            <a:off x="55629" y="1523172"/>
            <a:ext cx="11545191" cy="4972"/>
          </a:xfrm>
          <a:prstGeom prst="straightConnector1">
            <a:avLst/>
          </a:prstGeom>
          <a:ln w="44450">
            <a:prstDash val="sysDash"/>
            <a:tailEnd type="arrow"/>
          </a:ln>
        </p:spPr>
        <p:style>
          <a:lnRef idx="1">
            <a:schemeClr val="accent1"/>
          </a:lnRef>
          <a:fillRef idx="0">
            <a:schemeClr val="accent1"/>
          </a:fillRef>
          <a:effectRef idx="0">
            <a:schemeClr val="accent1"/>
          </a:effectRef>
          <a:fontRef idx="minor">
            <a:schemeClr val="tx1"/>
          </a:fontRef>
        </p:style>
      </p:cxnSp>
      <p:sp>
        <p:nvSpPr>
          <p:cNvPr id="12" name="Titel 1"/>
          <p:cNvSpPr txBox="1">
            <a:spLocks/>
          </p:cNvSpPr>
          <p:nvPr/>
        </p:nvSpPr>
        <p:spPr>
          <a:xfrm>
            <a:off x="335360" y="653872"/>
            <a:ext cx="12199513" cy="794023"/>
          </a:xfrm>
          <a:prstGeom prst="rect">
            <a:avLst/>
          </a:prstGeom>
        </p:spPr>
        <p:txBody>
          <a:bodyPr vert="horz" anchor="b">
            <a:normAutofit/>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da-DK" sz="3200" b="0" i="0" u="none" strike="noStrike" kern="1200" cap="small" spc="0" normalizeH="0" baseline="0" noProof="0" dirty="0">
                <a:ln>
                  <a:noFill/>
                </a:ln>
                <a:solidFill>
                  <a:prstClr val="black">
                    <a:lumMod val="95000"/>
                    <a:lumOff val="5000"/>
                  </a:prstClr>
                </a:solidFill>
                <a:effectLst/>
                <a:uLnTx/>
                <a:uFillTx/>
                <a:latin typeface="Microsoft New Tai Lue"/>
                <a:ea typeface="+mj-ea"/>
                <a:cs typeface="+mj-cs"/>
              </a:rPr>
              <a:t>Det mentale sundhedsspektrum: Konstant proces livet igennem  </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sz="3000" b="0" i="0" u="none" strike="noStrike" kern="1200" cap="small" spc="0" normalizeH="0" baseline="0" noProof="0" dirty="0">
              <a:ln>
                <a:noFill/>
              </a:ln>
              <a:solidFill>
                <a:prstClr val="black">
                  <a:lumMod val="95000"/>
                  <a:lumOff val="5000"/>
                </a:prstClr>
              </a:solidFill>
              <a:effectLst/>
              <a:uLnTx/>
              <a:uFillTx/>
              <a:latin typeface="Myriad pro"/>
              <a:ea typeface="+mj-ea"/>
              <a:cs typeface="+mj-cs"/>
            </a:endParaRPr>
          </a:p>
        </p:txBody>
      </p:sp>
      <p:cxnSp>
        <p:nvCxnSpPr>
          <p:cNvPr id="13" name="Lige pilforbindelse 12"/>
          <p:cNvCxnSpPr>
            <a:cxnSpLocks/>
          </p:cNvCxnSpPr>
          <p:nvPr/>
        </p:nvCxnSpPr>
        <p:spPr>
          <a:xfrm>
            <a:off x="142599" y="4739079"/>
            <a:ext cx="1579329" cy="1"/>
          </a:xfrm>
          <a:prstGeom prst="straightConnector1">
            <a:avLst/>
          </a:prstGeom>
          <a:ln w="34925">
            <a:tailEnd type="arrow"/>
          </a:ln>
        </p:spPr>
        <p:style>
          <a:lnRef idx="1">
            <a:schemeClr val="accent1"/>
          </a:lnRef>
          <a:fillRef idx="0">
            <a:schemeClr val="accent1"/>
          </a:fillRef>
          <a:effectRef idx="0">
            <a:schemeClr val="accent1"/>
          </a:effectRef>
          <a:fontRef idx="minor">
            <a:schemeClr val="tx1"/>
          </a:fontRef>
        </p:style>
      </p:cxnSp>
      <p:sp>
        <p:nvSpPr>
          <p:cNvPr id="14" name="Tekstboks 13"/>
          <p:cNvSpPr txBox="1"/>
          <p:nvPr/>
        </p:nvSpPr>
        <p:spPr>
          <a:xfrm>
            <a:off x="-6374" y="4000455"/>
            <a:ext cx="1986442"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Behandling</a:t>
            </a:r>
          </a:p>
        </p:txBody>
      </p:sp>
      <p:cxnSp>
        <p:nvCxnSpPr>
          <p:cNvPr id="15" name="Lige pilforbindelse 14"/>
          <p:cNvCxnSpPr>
            <a:cxnSpLocks/>
          </p:cNvCxnSpPr>
          <p:nvPr/>
        </p:nvCxnSpPr>
        <p:spPr>
          <a:xfrm flipH="1">
            <a:off x="2423592" y="3429000"/>
            <a:ext cx="1817924" cy="0"/>
          </a:xfrm>
          <a:prstGeom prst="straightConnector1">
            <a:avLst/>
          </a:prstGeom>
          <a:ln w="31750">
            <a:tailEnd type="arrow"/>
          </a:ln>
        </p:spPr>
        <p:style>
          <a:lnRef idx="1">
            <a:schemeClr val="accent1"/>
          </a:lnRef>
          <a:fillRef idx="0">
            <a:schemeClr val="accent1"/>
          </a:fillRef>
          <a:effectRef idx="0">
            <a:schemeClr val="accent1"/>
          </a:effectRef>
          <a:fontRef idx="minor">
            <a:schemeClr val="tx1"/>
          </a:fontRef>
        </p:style>
      </p:cxnSp>
      <p:cxnSp>
        <p:nvCxnSpPr>
          <p:cNvPr id="16" name="Lige forbindelse 15"/>
          <p:cNvCxnSpPr>
            <a:cxnSpLocks/>
          </p:cNvCxnSpPr>
          <p:nvPr/>
        </p:nvCxnSpPr>
        <p:spPr>
          <a:xfrm>
            <a:off x="2423592" y="1637480"/>
            <a:ext cx="0" cy="4799694"/>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7" name="Tekstboks 16"/>
          <p:cNvSpPr txBox="1"/>
          <p:nvPr/>
        </p:nvSpPr>
        <p:spPr>
          <a:xfrm>
            <a:off x="2423592" y="3545427"/>
            <a:ext cx="2483372"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Forebyggelse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Risikofaktorer </a:t>
            </a:r>
          </a:p>
        </p:txBody>
      </p:sp>
      <p:sp>
        <p:nvSpPr>
          <p:cNvPr id="18" name="Rektangel 17"/>
          <p:cNvSpPr/>
          <p:nvPr/>
        </p:nvSpPr>
        <p:spPr>
          <a:xfrm>
            <a:off x="64344" y="1560896"/>
            <a:ext cx="2372522" cy="4876278"/>
          </a:xfrm>
          <a:prstGeom prst="rect">
            <a:avLst/>
          </a:prstGeom>
          <a:solidFill>
            <a:srgbClr val="FF0000">
              <a:alpha val="5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a:ln>
                <a:noFill/>
              </a:ln>
              <a:solidFill>
                <a:prstClr val="black">
                  <a:lumMod val="95000"/>
                  <a:lumOff val="5000"/>
                </a:prstClr>
              </a:solidFill>
              <a:effectLst/>
              <a:uLnTx/>
              <a:uFillTx/>
              <a:latin typeface="Microsoft New Tai Lue"/>
              <a:ea typeface="+mn-ea"/>
              <a:cs typeface="+mn-cs"/>
            </a:endParaRPr>
          </a:p>
        </p:txBody>
      </p:sp>
      <p:sp>
        <p:nvSpPr>
          <p:cNvPr id="20" name="TextBox 19">
            <a:extLst>
              <a:ext uri="{FF2B5EF4-FFF2-40B4-BE49-F238E27FC236}">
                <a16:creationId xmlns:a16="http://schemas.microsoft.com/office/drawing/2014/main" id="{5AA857AB-B1E3-4B46-A645-AB791F9F5A70}"/>
              </a:ext>
            </a:extLst>
          </p:cNvPr>
          <p:cNvSpPr txBox="1"/>
          <p:nvPr/>
        </p:nvSpPr>
        <p:spPr>
          <a:xfrm>
            <a:off x="935274" y="1075564"/>
            <a:ext cx="10057240"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lumMod val="95000"/>
                    <a:lumOff val="5000"/>
                  </a:prstClr>
                </a:solidFill>
                <a:effectLst/>
                <a:uLnTx/>
                <a:uFillTx/>
                <a:latin typeface="Microsoft New Tai Lue"/>
                <a:ea typeface="+mn-ea"/>
                <a:cs typeface="+mn-cs"/>
              </a:rPr>
              <a:t>Mental sundhedsfremme – Beskyttende faktorer og ressourcer </a:t>
            </a:r>
          </a:p>
        </p:txBody>
      </p:sp>
      <p:sp>
        <p:nvSpPr>
          <p:cNvPr id="19" name="Rektangel 17"/>
          <p:cNvSpPr/>
          <p:nvPr/>
        </p:nvSpPr>
        <p:spPr>
          <a:xfrm>
            <a:off x="2436867" y="1571965"/>
            <a:ext cx="949230" cy="4850869"/>
          </a:xfrm>
          <a:prstGeom prst="rect">
            <a:avLst/>
          </a:prstGeom>
          <a:solidFill>
            <a:srgbClr val="FFC000">
              <a:alpha val="83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a:ln>
                <a:noFill/>
              </a:ln>
              <a:solidFill>
                <a:prstClr val="black">
                  <a:lumMod val="95000"/>
                  <a:lumOff val="5000"/>
                </a:prstClr>
              </a:solidFill>
              <a:effectLst/>
              <a:uLnTx/>
              <a:uFillTx/>
              <a:latin typeface="Microsoft New Tai Lue"/>
              <a:ea typeface="+mn-ea"/>
              <a:cs typeface="+mn-cs"/>
            </a:endParaRPr>
          </a:p>
        </p:txBody>
      </p:sp>
      <p:sp>
        <p:nvSpPr>
          <p:cNvPr id="21" name="Rektangel 17"/>
          <p:cNvSpPr/>
          <p:nvPr/>
        </p:nvSpPr>
        <p:spPr>
          <a:xfrm>
            <a:off x="3386097" y="1580817"/>
            <a:ext cx="1527241" cy="4843599"/>
          </a:xfrm>
          <a:prstGeom prst="rect">
            <a:avLst/>
          </a:prstGeom>
          <a:solidFill>
            <a:srgbClr val="FFFF00">
              <a:alpha val="5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a:ln>
                <a:noFill/>
              </a:ln>
              <a:solidFill>
                <a:prstClr val="black">
                  <a:lumMod val="95000"/>
                  <a:lumOff val="5000"/>
                </a:prstClr>
              </a:solidFill>
              <a:effectLst/>
              <a:uLnTx/>
              <a:uFillTx/>
              <a:latin typeface="Microsoft New Tai Lue"/>
              <a:ea typeface="+mn-ea"/>
              <a:cs typeface="+mn-cs"/>
            </a:endParaRPr>
          </a:p>
        </p:txBody>
      </p:sp>
      <p:sp>
        <p:nvSpPr>
          <p:cNvPr id="22" name="Rektangel 17"/>
          <p:cNvSpPr/>
          <p:nvPr/>
        </p:nvSpPr>
        <p:spPr>
          <a:xfrm>
            <a:off x="4906963" y="1580816"/>
            <a:ext cx="4898049" cy="4843599"/>
          </a:xfrm>
          <a:prstGeom prst="rect">
            <a:avLst/>
          </a:prstGeom>
          <a:solidFill>
            <a:srgbClr val="92D050">
              <a:alpha val="5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a:ln>
                <a:noFill/>
              </a:ln>
              <a:solidFill>
                <a:prstClr val="black">
                  <a:lumMod val="95000"/>
                  <a:lumOff val="5000"/>
                </a:prstClr>
              </a:solidFill>
              <a:effectLst/>
              <a:uLnTx/>
              <a:uFillTx/>
              <a:latin typeface="Microsoft New Tai Lue"/>
              <a:ea typeface="+mn-ea"/>
              <a:cs typeface="+mn-cs"/>
            </a:endParaRPr>
          </a:p>
        </p:txBody>
      </p:sp>
      <p:sp>
        <p:nvSpPr>
          <p:cNvPr id="23" name="Rektangel 17"/>
          <p:cNvSpPr/>
          <p:nvPr/>
        </p:nvSpPr>
        <p:spPr>
          <a:xfrm>
            <a:off x="9811386" y="1573968"/>
            <a:ext cx="1770761" cy="4850448"/>
          </a:xfrm>
          <a:prstGeom prst="rect">
            <a:avLst/>
          </a:prstGeom>
          <a:solidFill>
            <a:srgbClr val="00B050">
              <a:alpha val="5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a:ln>
                <a:noFill/>
              </a:ln>
              <a:solidFill>
                <a:prstClr val="black">
                  <a:lumMod val="95000"/>
                  <a:lumOff val="5000"/>
                </a:prstClr>
              </a:solidFill>
              <a:effectLst/>
              <a:uLnTx/>
              <a:uFillTx/>
              <a:latin typeface="Microsoft New Tai Lue"/>
              <a:ea typeface="+mn-ea"/>
              <a:cs typeface="+mn-cs"/>
            </a:endParaRPr>
          </a:p>
        </p:txBody>
      </p:sp>
    </p:spTree>
    <p:extLst>
      <p:ext uri="{BB962C8B-B14F-4D97-AF65-F5344CB8AC3E}">
        <p14:creationId xmlns:p14="http://schemas.microsoft.com/office/powerpoint/2010/main" val="27437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22"/>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 grpId="0"/>
      <p:bldP spid="6" grpId="0"/>
      <p:bldP spid="7" grpId="0"/>
      <p:bldP spid="8" grpId="0"/>
      <p:bldP spid="14" grpId="0"/>
      <p:bldP spid="17" grpId="0"/>
      <p:bldP spid="18" grpId="0" animBg="1"/>
      <p:bldP spid="20" grpId="0"/>
      <p:bldP spid="19" grpId="0" animBg="1"/>
      <p:bldP spid="21" grpId="0" animBg="1"/>
      <p:bldP spid="22" grpId="0"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3"/>
          <p:cNvSpPr>
            <a:spLocks noGrp="1"/>
          </p:cNvSpPr>
          <p:nvPr>
            <p:ph type="title"/>
          </p:nvPr>
        </p:nvSpPr>
        <p:spPr>
          <a:xfrm>
            <a:off x="668965" y="37707"/>
            <a:ext cx="11012488" cy="865186"/>
          </a:xfrm>
        </p:spPr>
        <p:txBody>
          <a:bodyPr/>
          <a:lstStyle/>
          <a:p>
            <a:r>
              <a:rPr lang="da-DK" sz="2900" dirty="0">
                <a:solidFill>
                  <a:schemeClr val="tx1"/>
                </a:solidFill>
                <a:cs typeface="Arial" panose="020B0604020202020204" pitchFamily="34" charset="0"/>
              </a:rPr>
              <a:t>Vi ved godt, hvad vi burde gøre</a:t>
            </a:r>
            <a:endParaRPr lang="en-GB" sz="2900" dirty="0">
              <a:solidFill>
                <a:schemeClr val="tx1"/>
              </a:solidFill>
              <a:cs typeface="Arial" panose="020B0604020202020204" pitchFamily="34" charset="0"/>
            </a:endParaRPr>
          </a:p>
        </p:txBody>
      </p:sp>
      <p:sp>
        <p:nvSpPr>
          <p:cNvPr id="10" name="Content Placeholder 2">
            <a:extLst>
              <a:ext uri="{FF2B5EF4-FFF2-40B4-BE49-F238E27FC236}">
                <a16:creationId xmlns:a16="http://schemas.microsoft.com/office/drawing/2014/main" id="{A45DA3F7-DD7C-4061-8D4E-5F0F50C2DFE1}"/>
              </a:ext>
            </a:extLst>
          </p:cNvPr>
          <p:cNvSpPr>
            <a:spLocks noGrp="1"/>
          </p:cNvSpPr>
          <p:nvPr>
            <p:ph idx="1"/>
          </p:nvPr>
        </p:nvSpPr>
        <p:spPr>
          <a:xfrm>
            <a:off x="737976" y="1082233"/>
            <a:ext cx="11012488" cy="4675188"/>
          </a:xfrm>
        </p:spPr>
        <p:txBody>
          <a:bodyPr>
            <a:noAutofit/>
          </a:bodyPr>
          <a:lstStyle/>
          <a:p>
            <a:pPr marL="0" indent="0">
              <a:buNone/>
            </a:pPr>
            <a:r>
              <a:rPr lang="da-DK" sz="1600" dirty="0">
                <a:cs typeface="Arial" panose="020B0604020202020204" pitchFamily="34" charset="0"/>
              </a:rPr>
              <a:t>Bygge bro mellem forskning, policy og praksis</a:t>
            </a:r>
          </a:p>
          <a:p>
            <a:pPr marL="0" indent="0">
              <a:buNone/>
            </a:pPr>
            <a:r>
              <a:rPr lang="da-DK" sz="1600" dirty="0">
                <a:cs typeface="Arial" panose="020B0604020202020204" pitchFamily="34" charset="0"/>
              </a:rPr>
              <a:t>Fremme et holistisk syn på mental sundhed</a:t>
            </a:r>
          </a:p>
          <a:p>
            <a:pPr marL="0" indent="0">
              <a:buNone/>
            </a:pPr>
            <a:r>
              <a:rPr lang="da-DK" sz="1600" dirty="0">
                <a:cs typeface="Arial" panose="020B0604020202020204" pitchFamily="34" charset="0"/>
              </a:rPr>
              <a:t>Opprioritere mental sundhedsfremme og forebyggelse</a:t>
            </a:r>
          </a:p>
          <a:p>
            <a:pPr marL="0" indent="0">
              <a:buNone/>
            </a:pPr>
            <a:r>
              <a:rPr lang="da-DK" sz="1600" dirty="0">
                <a:cs typeface="Arial" panose="020B0604020202020204" pitchFamily="34" charset="0"/>
              </a:rPr>
              <a:t>Styrke tværsektorielt og tværfagligt samarbejde</a:t>
            </a:r>
          </a:p>
          <a:p>
            <a:pPr marL="0" indent="0">
              <a:buNone/>
            </a:pPr>
            <a:r>
              <a:rPr lang="da-DK" sz="1600" dirty="0">
                <a:highlight>
                  <a:srgbClr val="FFFF00"/>
                </a:highlight>
                <a:cs typeface="Arial" panose="020B0604020202020204" pitchFamily="34" charset="0"/>
              </a:rPr>
              <a:t>Mere fokus på fællesskabet fremfor individet</a:t>
            </a:r>
          </a:p>
          <a:p>
            <a:pPr marL="0" indent="0">
              <a:buNone/>
            </a:pPr>
            <a:r>
              <a:rPr lang="da-DK" sz="1600" dirty="0">
                <a:cs typeface="Arial" panose="020B0604020202020204" pitchFamily="34" charset="0"/>
              </a:rPr>
              <a:t>Fremme mental </a:t>
            </a:r>
            <a:r>
              <a:rPr lang="da-DK" sz="1600" dirty="0" err="1">
                <a:cs typeface="Arial" panose="020B0604020202020204" pitchFamily="34" charset="0"/>
              </a:rPr>
              <a:t>health</a:t>
            </a:r>
            <a:r>
              <a:rPr lang="da-DK" sz="1600" dirty="0">
                <a:cs typeface="Arial" panose="020B0604020202020204" pitchFamily="34" charset="0"/>
              </a:rPr>
              <a:t> </a:t>
            </a:r>
            <a:r>
              <a:rPr lang="da-DK" sz="1600" dirty="0" err="1">
                <a:cs typeface="Arial" panose="020B0604020202020204" pitchFamily="34" charset="0"/>
              </a:rPr>
              <a:t>literacy</a:t>
            </a:r>
            <a:r>
              <a:rPr lang="da-DK" sz="1600" dirty="0">
                <a:cs typeface="Arial" panose="020B0604020202020204" pitchFamily="34" charset="0"/>
              </a:rPr>
              <a:t> hos befolkningen og i det offentlige</a:t>
            </a:r>
          </a:p>
          <a:p>
            <a:pPr marL="0" indent="0">
              <a:buNone/>
            </a:pPr>
            <a:r>
              <a:rPr lang="da-DK" sz="1600" dirty="0">
                <a:highlight>
                  <a:srgbClr val="FFFF00"/>
                </a:highlight>
                <a:cs typeface="Arial" panose="020B0604020202020204" pitchFamily="34" charset="0"/>
              </a:rPr>
              <a:t>Forskning i hvad der holder os sunde, fremfor det der gør os syge</a:t>
            </a:r>
          </a:p>
          <a:p>
            <a:pPr marL="0" indent="0">
              <a:buNone/>
            </a:pPr>
            <a:r>
              <a:rPr lang="da-DK" sz="1600" dirty="0">
                <a:cs typeface="Arial" panose="020B0604020202020204" pitchFamily="34" charset="0"/>
              </a:rPr>
              <a:t>Indtænke mental sundhed i alle politikker</a:t>
            </a:r>
          </a:p>
          <a:p>
            <a:pPr marL="0" indent="0">
              <a:buNone/>
            </a:pPr>
            <a:r>
              <a:rPr lang="da-DK" sz="1600" dirty="0">
                <a:cs typeface="Arial" panose="020B0604020202020204" pitchFamily="34" charset="0"/>
              </a:rPr>
              <a:t>Implementere forskningsbaserede indsatser</a:t>
            </a:r>
          </a:p>
          <a:p>
            <a:pPr marL="0" indent="0">
              <a:buNone/>
            </a:pPr>
            <a:r>
              <a:rPr lang="da-DK" sz="1600" dirty="0">
                <a:cs typeface="Arial" panose="020B0604020202020204" pitchFamily="34" charset="0"/>
              </a:rPr>
              <a:t>Opbygge kapacitet</a:t>
            </a:r>
          </a:p>
          <a:p>
            <a:pPr marL="0" indent="0">
              <a:buNone/>
            </a:pPr>
            <a:r>
              <a:rPr lang="da-DK" sz="1600" dirty="0">
                <a:cs typeface="Arial" panose="020B0604020202020204" pitchFamily="34" charset="0"/>
              </a:rPr>
              <a:t>Øge politisk støtte</a:t>
            </a:r>
          </a:p>
          <a:p>
            <a:pPr marL="0" indent="0">
              <a:buNone/>
            </a:pPr>
            <a:r>
              <a:rPr lang="da-DK" sz="1600" dirty="0">
                <a:cs typeface="Arial" panose="020B0604020202020204" pitchFamily="34" charset="0"/>
              </a:rPr>
              <a:t>Øge viden, reducere stigmatisering</a:t>
            </a:r>
          </a:p>
          <a:p>
            <a:pPr marL="0" indent="0">
              <a:buNone/>
            </a:pPr>
            <a:r>
              <a:rPr lang="da-DK" sz="1600" dirty="0" err="1">
                <a:cs typeface="Arial" panose="020B0604020202020204" pitchFamily="34" charset="0"/>
              </a:rPr>
              <a:t>Empower</a:t>
            </a:r>
            <a:r>
              <a:rPr lang="da-DK" sz="1600" dirty="0">
                <a:cs typeface="Arial" panose="020B0604020202020204" pitchFamily="34" charset="0"/>
              </a:rPr>
              <a:t> slutbrugere…</a:t>
            </a:r>
          </a:p>
        </p:txBody>
      </p:sp>
      <p:sp>
        <p:nvSpPr>
          <p:cNvPr id="4" name="TextBox 3"/>
          <p:cNvSpPr txBox="1"/>
          <p:nvPr/>
        </p:nvSpPr>
        <p:spPr>
          <a:xfrm>
            <a:off x="3586279" y="6018368"/>
            <a:ext cx="860572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800" b="0" i="0" u="none" strike="noStrike" kern="1200" cap="none" spc="0" normalizeH="0" baseline="0" noProof="0" dirty="0">
                <a:ln>
                  <a:noFill/>
                </a:ln>
                <a:solidFill>
                  <a:prstClr val="black"/>
                </a:solidFill>
                <a:effectLst/>
                <a:uLnTx/>
                <a:uFillTx/>
                <a:latin typeface="Microsoft New Tai Lue"/>
                <a:ea typeface="+mn-ea"/>
                <a:cs typeface="+mn-cs"/>
              </a:rPr>
              <a:t>Kilder: WHO, EU-</a:t>
            </a:r>
            <a:r>
              <a:rPr kumimoji="0" lang="da-DK" sz="1800" b="0" i="0" u="none" strike="noStrike" kern="1200" cap="none" spc="0" normalizeH="0" baseline="0" noProof="0" dirty="0" err="1">
                <a:ln>
                  <a:noFill/>
                </a:ln>
                <a:solidFill>
                  <a:prstClr val="black"/>
                </a:solidFill>
                <a:effectLst/>
                <a:uLnTx/>
                <a:uFillTx/>
                <a:latin typeface="Microsoft New Tai Lue"/>
                <a:ea typeface="+mn-ea"/>
                <a:cs typeface="+mn-cs"/>
              </a:rPr>
              <a:t>framework</a:t>
            </a:r>
            <a:r>
              <a:rPr kumimoji="0" lang="da-DK" sz="1800" b="0" i="0" u="none" strike="noStrike" kern="1200" cap="none" spc="0" normalizeH="0" baseline="0" noProof="0" dirty="0">
                <a:ln>
                  <a:noFill/>
                </a:ln>
                <a:solidFill>
                  <a:prstClr val="black"/>
                </a:solidFill>
                <a:effectLst/>
                <a:uLnTx/>
                <a:uFillTx/>
                <a:latin typeface="Microsoft New Tai Lue"/>
                <a:ea typeface="+mn-ea"/>
                <a:cs typeface="+mn-cs"/>
              </a:rPr>
              <a:t> for action on mental </a:t>
            </a:r>
            <a:r>
              <a:rPr kumimoji="0" lang="da-DK" sz="1800" b="0" i="0" u="none" strike="noStrike" kern="1200" cap="none" spc="0" normalizeH="0" baseline="0" noProof="0" dirty="0" err="1">
                <a:ln>
                  <a:noFill/>
                </a:ln>
                <a:solidFill>
                  <a:prstClr val="black"/>
                </a:solidFill>
                <a:effectLst/>
                <a:uLnTx/>
                <a:uFillTx/>
                <a:latin typeface="Microsoft New Tai Lue"/>
                <a:ea typeface="+mn-ea"/>
                <a:cs typeface="+mn-cs"/>
              </a:rPr>
              <a:t>health</a:t>
            </a:r>
            <a:r>
              <a:rPr kumimoji="0" lang="da-DK" sz="1800" b="0" i="0" u="none" strike="noStrike" kern="1200" cap="none" spc="0" normalizeH="0" baseline="0" noProof="0" dirty="0">
                <a:ln>
                  <a:noFill/>
                </a:ln>
                <a:solidFill>
                  <a:prstClr val="black"/>
                </a:solidFill>
                <a:effectLst/>
                <a:uLnTx/>
                <a:uFillTx/>
                <a:latin typeface="Microsoft New Tai Lue"/>
                <a:ea typeface="+mn-ea"/>
                <a:cs typeface="+mn-cs"/>
              </a:rPr>
              <a:t> and </a:t>
            </a:r>
            <a:r>
              <a:rPr kumimoji="0" lang="da-DK" sz="1800" b="0" i="0" u="none" strike="noStrike" kern="1200" cap="none" spc="0" normalizeH="0" baseline="0" noProof="0" dirty="0" err="1">
                <a:ln>
                  <a:noFill/>
                </a:ln>
                <a:solidFill>
                  <a:prstClr val="black"/>
                </a:solidFill>
                <a:effectLst/>
                <a:uLnTx/>
                <a:uFillTx/>
                <a:latin typeface="Microsoft New Tai Lue"/>
                <a:ea typeface="+mn-ea"/>
                <a:cs typeface="+mn-cs"/>
              </a:rPr>
              <a:t>wellbeing</a:t>
            </a:r>
            <a:r>
              <a:rPr kumimoji="0" lang="da-DK" sz="1800" b="0" i="0" u="none" strike="noStrike" kern="1200" cap="none" spc="0" normalizeH="0" baseline="0" noProof="0" dirty="0">
                <a:ln>
                  <a:noFill/>
                </a:ln>
                <a:solidFill>
                  <a:prstClr val="black"/>
                </a:solidFill>
                <a:effectLst/>
                <a:uLnTx/>
                <a:uFillTx/>
                <a:latin typeface="Microsoft New Tai Lue"/>
                <a:ea typeface="+mn-ea"/>
                <a:cs typeface="+mn-cs"/>
              </a:rPr>
              <a:t>, ROAMER</a:t>
            </a:r>
          </a:p>
        </p:txBody>
      </p:sp>
    </p:spTree>
    <p:extLst>
      <p:ext uri="{BB962C8B-B14F-4D97-AF65-F5344CB8AC3E}">
        <p14:creationId xmlns:p14="http://schemas.microsoft.com/office/powerpoint/2010/main" val="804576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0">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0">
                                            <p:txEl>
                                              <p:pRg st="7" end="7"/>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0">
                                            <p:txEl>
                                              <p:pRg st="8" end="8"/>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0">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0">
                                            <p:txEl>
                                              <p:pRg st="11" end="11"/>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0">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lede 4">
            <a:extLst>
              <a:ext uri="{FF2B5EF4-FFF2-40B4-BE49-F238E27FC236}">
                <a16:creationId xmlns:a16="http://schemas.microsoft.com/office/drawing/2014/main" id="{D7FC5AA1-6DF7-6563-CC71-87DA4B13EDDB}"/>
              </a:ext>
            </a:extLst>
          </p:cNvPr>
          <p:cNvPicPr>
            <a:picLocks noChangeAspect="1"/>
          </p:cNvPicPr>
          <p:nvPr/>
        </p:nvPicPr>
        <p:blipFill>
          <a:blip r:embed="rId3"/>
          <a:stretch>
            <a:fillRect/>
          </a:stretch>
        </p:blipFill>
        <p:spPr>
          <a:xfrm>
            <a:off x="4941600" y="583219"/>
            <a:ext cx="7250400" cy="5691562"/>
          </a:xfrm>
          <a:prstGeom prst="rect">
            <a:avLst/>
          </a:prstGeom>
          <a:noFill/>
        </p:spPr>
      </p:pic>
      <p:sp>
        <p:nvSpPr>
          <p:cNvPr id="2" name="Titel 1">
            <a:extLst>
              <a:ext uri="{FF2B5EF4-FFF2-40B4-BE49-F238E27FC236}">
                <a16:creationId xmlns:a16="http://schemas.microsoft.com/office/drawing/2014/main" id="{13DE0485-9039-1FB6-0B6C-0C58EB00F02D}"/>
              </a:ext>
            </a:extLst>
          </p:cNvPr>
          <p:cNvSpPr>
            <a:spLocks noGrp="1"/>
          </p:cNvSpPr>
          <p:nvPr>
            <p:ph type="body" sz="half" idx="2"/>
          </p:nvPr>
        </p:nvSpPr>
        <p:spPr>
          <a:xfrm>
            <a:off x="432000" y="502331"/>
            <a:ext cx="4265730" cy="6229939"/>
          </a:xfrm>
        </p:spPr>
        <p:txBody>
          <a:bodyPr anchor="ctr">
            <a:normAutofit/>
          </a:bodyPr>
          <a:lstStyle/>
          <a:p>
            <a:r>
              <a:rPr lang="da-DK" sz="3600" dirty="0"/>
              <a:t>Klar sammenhæng mellem trivsel og idrætsdeltagelse</a:t>
            </a:r>
          </a:p>
        </p:txBody>
      </p:sp>
    </p:spTree>
    <p:extLst>
      <p:ext uri="{BB962C8B-B14F-4D97-AF65-F5344CB8AC3E}">
        <p14:creationId xmlns:p14="http://schemas.microsoft.com/office/powerpoint/2010/main" val="1879484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3"/>
          <a:srcRect t="12589"/>
          <a:stretch/>
        </p:blipFill>
        <p:spPr>
          <a:xfrm>
            <a:off x="3349057" y="250548"/>
            <a:ext cx="5069711" cy="6125154"/>
          </a:xfrm>
          <a:prstGeom prst="rect">
            <a:avLst/>
          </a:prstGeom>
        </p:spPr>
      </p:pic>
    </p:spTree>
    <p:extLst>
      <p:ext uri="{BB962C8B-B14F-4D97-AF65-F5344CB8AC3E}">
        <p14:creationId xmlns:p14="http://schemas.microsoft.com/office/powerpoint/2010/main" val="34379546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illede 12">
            <a:extLst>
              <a:ext uri="{FF2B5EF4-FFF2-40B4-BE49-F238E27FC236}">
                <a16:creationId xmlns:a16="http://schemas.microsoft.com/office/drawing/2014/main" id="{600B009D-EDEF-801C-3C09-CF3D368FBCB0}"/>
              </a:ext>
            </a:extLst>
          </p:cNvPr>
          <p:cNvPicPr>
            <a:picLocks noChangeAspect="1"/>
          </p:cNvPicPr>
          <p:nvPr/>
        </p:nvPicPr>
        <p:blipFill>
          <a:blip r:embed="rId3"/>
          <a:stretch>
            <a:fillRect/>
          </a:stretch>
        </p:blipFill>
        <p:spPr>
          <a:xfrm>
            <a:off x="2964629" y="1229237"/>
            <a:ext cx="6669741" cy="5414685"/>
          </a:xfrm>
          <a:prstGeom prst="rect">
            <a:avLst/>
          </a:prstGeom>
          <a:noFill/>
        </p:spPr>
      </p:pic>
      <p:sp>
        <p:nvSpPr>
          <p:cNvPr id="10" name="Titel 5">
            <a:extLst>
              <a:ext uri="{FF2B5EF4-FFF2-40B4-BE49-F238E27FC236}">
                <a16:creationId xmlns:a16="http://schemas.microsoft.com/office/drawing/2014/main" id="{D49DD9C4-2B34-4FB5-AC60-24E0AB0CC4B6}"/>
              </a:ext>
            </a:extLst>
          </p:cNvPr>
          <p:cNvSpPr>
            <a:spLocks noGrp="1"/>
          </p:cNvSpPr>
          <p:nvPr>
            <p:ph type="title"/>
          </p:nvPr>
        </p:nvSpPr>
        <p:spPr>
          <a:xfrm>
            <a:off x="1079500" y="0"/>
            <a:ext cx="10440000" cy="1080000"/>
          </a:xfrm>
        </p:spPr>
        <p:txBody>
          <a:bodyPr/>
          <a:lstStyle/>
          <a:p>
            <a:pPr algn="ctr"/>
            <a:r>
              <a:rPr lang="da-DK" dirty="0"/>
              <a:t>ABC for mental sundhed</a:t>
            </a:r>
          </a:p>
        </p:txBody>
      </p:sp>
    </p:spTree>
    <p:extLst>
      <p:ext uri="{BB962C8B-B14F-4D97-AF65-F5344CB8AC3E}">
        <p14:creationId xmlns:p14="http://schemas.microsoft.com/office/powerpoint/2010/main" val="2564499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el 5">
            <a:extLst>
              <a:ext uri="{FF2B5EF4-FFF2-40B4-BE49-F238E27FC236}">
                <a16:creationId xmlns:a16="http://schemas.microsoft.com/office/drawing/2014/main" id="{D49DD9C4-2B34-4FB5-AC60-24E0AB0CC4B6}"/>
              </a:ext>
            </a:extLst>
          </p:cNvPr>
          <p:cNvSpPr>
            <a:spLocks noGrp="1"/>
          </p:cNvSpPr>
          <p:nvPr>
            <p:ph type="title"/>
          </p:nvPr>
        </p:nvSpPr>
        <p:spPr>
          <a:xfrm>
            <a:off x="1079500" y="-155141"/>
            <a:ext cx="10440000" cy="1080000"/>
          </a:xfrm>
        </p:spPr>
        <p:txBody>
          <a:bodyPr/>
          <a:lstStyle/>
          <a:p>
            <a:pPr algn="ctr"/>
            <a:r>
              <a:rPr lang="da-DK" dirty="0"/>
              <a:t>Kan I gøre A, B og C på jeres hold?</a:t>
            </a:r>
          </a:p>
        </p:txBody>
      </p:sp>
      <p:pic>
        <p:nvPicPr>
          <p:cNvPr id="6" name="Billede 5">
            <a:extLst>
              <a:ext uri="{FF2B5EF4-FFF2-40B4-BE49-F238E27FC236}">
                <a16:creationId xmlns:a16="http://schemas.microsoft.com/office/drawing/2014/main" id="{D286F589-4731-8B83-107E-7E73F7194B75}"/>
              </a:ext>
            </a:extLst>
          </p:cNvPr>
          <p:cNvPicPr>
            <a:picLocks noChangeAspect="1"/>
          </p:cNvPicPr>
          <p:nvPr/>
        </p:nvPicPr>
        <p:blipFill>
          <a:blip r:embed="rId3"/>
          <a:stretch>
            <a:fillRect/>
          </a:stretch>
        </p:blipFill>
        <p:spPr>
          <a:xfrm>
            <a:off x="2964629" y="1224861"/>
            <a:ext cx="6669741" cy="5414685"/>
          </a:xfrm>
          <a:prstGeom prst="rect">
            <a:avLst/>
          </a:prstGeom>
          <a:noFill/>
        </p:spPr>
      </p:pic>
      <p:sp>
        <p:nvSpPr>
          <p:cNvPr id="4" name="Tankeboble: sky 3">
            <a:extLst>
              <a:ext uri="{FF2B5EF4-FFF2-40B4-BE49-F238E27FC236}">
                <a16:creationId xmlns:a16="http://schemas.microsoft.com/office/drawing/2014/main" id="{E9013DF6-1B3B-6107-3B08-55D7B9FD84D9}"/>
              </a:ext>
            </a:extLst>
          </p:cNvPr>
          <p:cNvSpPr/>
          <p:nvPr/>
        </p:nvSpPr>
        <p:spPr>
          <a:xfrm>
            <a:off x="219675" y="1233928"/>
            <a:ext cx="2684075" cy="1502028"/>
          </a:xfrm>
          <a:prstGeom prst="cloudCallout">
            <a:avLst>
              <a:gd name="adj1" fmla="val 55036"/>
              <a:gd name="adj2" fmla="val 63346"/>
            </a:avLst>
          </a:prstGeom>
          <a:solidFill>
            <a:srgbClr val="E6B8EA"/>
          </a:solidFill>
          <a:ln w="3549" cap="flat">
            <a:noFill/>
            <a:prstDash val="solid"/>
            <a:miter/>
          </a:ln>
        </p:spPr>
        <p:txBody>
          <a:bodyPr rtlCol="0" anchor="ctr"/>
          <a:lstStyle/>
          <a:p>
            <a:endParaRPr lang="da-DK" sz="1600" dirty="0"/>
          </a:p>
        </p:txBody>
      </p:sp>
      <p:sp>
        <p:nvSpPr>
          <p:cNvPr id="7" name="Tekstfelt 6">
            <a:extLst>
              <a:ext uri="{FF2B5EF4-FFF2-40B4-BE49-F238E27FC236}">
                <a16:creationId xmlns:a16="http://schemas.microsoft.com/office/drawing/2014/main" id="{54DC831E-3171-396C-DC86-42321C9F4B0B}"/>
              </a:ext>
            </a:extLst>
          </p:cNvPr>
          <p:cNvSpPr txBox="1"/>
          <p:nvPr/>
        </p:nvSpPr>
        <p:spPr>
          <a:xfrm>
            <a:off x="624920" y="1536531"/>
            <a:ext cx="1932710" cy="830997"/>
          </a:xfrm>
          <a:prstGeom prst="rect">
            <a:avLst/>
          </a:prstGeom>
          <a:noFill/>
        </p:spPr>
        <p:txBody>
          <a:bodyPr wrap="square" rtlCol="0">
            <a:spAutoFit/>
          </a:bodyPr>
          <a:lstStyle/>
          <a:p>
            <a:r>
              <a:rPr lang="da-DK" sz="1600" dirty="0"/>
              <a:t>Oplever alle at kunne mestre og lykkes i aktiviteten?</a:t>
            </a:r>
          </a:p>
        </p:txBody>
      </p:sp>
      <p:sp>
        <p:nvSpPr>
          <p:cNvPr id="8" name="Tankeboble: sky 7">
            <a:extLst>
              <a:ext uri="{FF2B5EF4-FFF2-40B4-BE49-F238E27FC236}">
                <a16:creationId xmlns:a16="http://schemas.microsoft.com/office/drawing/2014/main" id="{C669C919-E2CF-F34B-7564-5F54E59157B5}"/>
              </a:ext>
            </a:extLst>
          </p:cNvPr>
          <p:cNvSpPr/>
          <p:nvPr/>
        </p:nvSpPr>
        <p:spPr>
          <a:xfrm>
            <a:off x="9181788" y="4419684"/>
            <a:ext cx="2680597" cy="1486560"/>
          </a:xfrm>
          <a:prstGeom prst="cloudCallout">
            <a:avLst>
              <a:gd name="adj1" fmla="val -37028"/>
              <a:gd name="adj2" fmla="val -116558"/>
            </a:avLst>
          </a:prstGeom>
          <a:solidFill>
            <a:srgbClr val="C8EDB5"/>
          </a:solidFill>
          <a:ln w="3549" cap="flat">
            <a:noFill/>
            <a:prstDash val="solid"/>
            <a:miter/>
          </a:ln>
        </p:spPr>
        <p:txBody>
          <a:bodyPr rtlCol="0" anchor="ctr"/>
          <a:lstStyle/>
          <a:p>
            <a:endParaRPr lang="da-DK" dirty="0"/>
          </a:p>
        </p:txBody>
      </p:sp>
      <p:sp>
        <p:nvSpPr>
          <p:cNvPr id="9" name="Tekstfelt 8">
            <a:extLst>
              <a:ext uri="{FF2B5EF4-FFF2-40B4-BE49-F238E27FC236}">
                <a16:creationId xmlns:a16="http://schemas.microsoft.com/office/drawing/2014/main" id="{3470F5FF-8B0F-2343-308C-BC1ACBC1337F}"/>
              </a:ext>
            </a:extLst>
          </p:cNvPr>
          <p:cNvSpPr txBox="1"/>
          <p:nvPr/>
        </p:nvSpPr>
        <p:spPr>
          <a:xfrm>
            <a:off x="9651134" y="4444306"/>
            <a:ext cx="2035777" cy="1754326"/>
          </a:xfrm>
          <a:prstGeom prst="rect">
            <a:avLst/>
          </a:prstGeom>
          <a:noFill/>
        </p:spPr>
        <p:txBody>
          <a:bodyPr wrap="square" rtlCol="0">
            <a:spAutoFit/>
          </a:bodyPr>
          <a:lstStyle/>
          <a:p>
            <a:endParaRPr lang="da-DK" sz="2000" b="1" i="1" dirty="0"/>
          </a:p>
          <a:p>
            <a:r>
              <a:rPr lang="da-DK" sz="1600" dirty="0"/>
              <a:t>Oplever alle, at de er en del af fællesskabet? </a:t>
            </a:r>
            <a:br>
              <a:rPr lang="da-DK" sz="2000" dirty="0"/>
            </a:br>
            <a:br>
              <a:rPr lang="da-DK" sz="2000" dirty="0"/>
            </a:br>
            <a:endParaRPr lang="da-DK" sz="2000" dirty="0"/>
          </a:p>
        </p:txBody>
      </p:sp>
      <p:sp>
        <p:nvSpPr>
          <p:cNvPr id="11" name="Tankeboble: sky 10">
            <a:extLst>
              <a:ext uri="{FF2B5EF4-FFF2-40B4-BE49-F238E27FC236}">
                <a16:creationId xmlns:a16="http://schemas.microsoft.com/office/drawing/2014/main" id="{27B7DAC1-AD85-8504-DAD0-675AA1F2475D}"/>
              </a:ext>
            </a:extLst>
          </p:cNvPr>
          <p:cNvSpPr/>
          <p:nvPr/>
        </p:nvSpPr>
        <p:spPr>
          <a:xfrm>
            <a:off x="1079500" y="4914605"/>
            <a:ext cx="2680597" cy="1437068"/>
          </a:xfrm>
          <a:prstGeom prst="cloudCallout">
            <a:avLst>
              <a:gd name="adj1" fmla="val 82541"/>
              <a:gd name="adj2" fmla="val 3953"/>
            </a:avLst>
          </a:prstGeom>
          <a:solidFill>
            <a:srgbClr val="C3F3F5"/>
          </a:solidFill>
          <a:ln w="3549" cap="flat">
            <a:noFill/>
            <a:prstDash val="solid"/>
            <a:miter/>
          </a:ln>
        </p:spPr>
        <p:txBody>
          <a:bodyPr rtlCol="0" anchor="ctr"/>
          <a:lstStyle/>
          <a:p>
            <a:endParaRPr lang="da-DK" sz="1600" dirty="0"/>
          </a:p>
        </p:txBody>
      </p:sp>
      <p:sp>
        <p:nvSpPr>
          <p:cNvPr id="13" name="Tekstfelt 12">
            <a:extLst>
              <a:ext uri="{FF2B5EF4-FFF2-40B4-BE49-F238E27FC236}">
                <a16:creationId xmlns:a16="http://schemas.microsoft.com/office/drawing/2014/main" id="{C8EA80D5-8F80-AC8D-A2B8-726ED04EFA3C}"/>
              </a:ext>
            </a:extLst>
          </p:cNvPr>
          <p:cNvSpPr txBox="1"/>
          <p:nvPr/>
        </p:nvSpPr>
        <p:spPr>
          <a:xfrm>
            <a:off x="1260379" y="5321469"/>
            <a:ext cx="2562796" cy="584775"/>
          </a:xfrm>
          <a:prstGeom prst="rect">
            <a:avLst/>
          </a:prstGeom>
          <a:noFill/>
        </p:spPr>
        <p:txBody>
          <a:bodyPr wrap="square">
            <a:spAutoFit/>
          </a:bodyPr>
          <a:lstStyle/>
          <a:p>
            <a:r>
              <a:rPr lang="da-DK" sz="1600" dirty="0"/>
              <a:t>Oplever alle, at de kan bidrage til fællesskabet?</a:t>
            </a:r>
          </a:p>
        </p:txBody>
      </p:sp>
    </p:spTree>
    <p:extLst>
      <p:ext uri="{BB962C8B-B14F-4D97-AF65-F5344CB8AC3E}">
        <p14:creationId xmlns:p14="http://schemas.microsoft.com/office/powerpoint/2010/main" val="3596538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8" grpId="0" animBg="1"/>
      <p:bldP spid="9" grpId="0"/>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el 5">
            <a:extLst>
              <a:ext uri="{FF2B5EF4-FFF2-40B4-BE49-F238E27FC236}">
                <a16:creationId xmlns:a16="http://schemas.microsoft.com/office/drawing/2014/main" id="{D49DD9C4-2B34-4FB5-AC60-24E0AB0CC4B6}"/>
              </a:ext>
            </a:extLst>
          </p:cNvPr>
          <p:cNvSpPr>
            <a:spLocks noGrp="1"/>
          </p:cNvSpPr>
          <p:nvPr>
            <p:ph type="title"/>
          </p:nvPr>
        </p:nvSpPr>
        <p:spPr>
          <a:xfrm>
            <a:off x="1079499" y="12657"/>
            <a:ext cx="10440000" cy="1080000"/>
          </a:xfrm>
        </p:spPr>
        <p:txBody>
          <a:bodyPr/>
          <a:lstStyle/>
          <a:p>
            <a:pPr algn="ctr"/>
            <a:r>
              <a:rPr lang="da-DK" dirty="0"/>
              <a:t>Kan I gøre A, B og C på jeres hold?</a:t>
            </a:r>
          </a:p>
        </p:txBody>
      </p:sp>
      <p:pic>
        <p:nvPicPr>
          <p:cNvPr id="3" name="Billede 2">
            <a:extLst>
              <a:ext uri="{FF2B5EF4-FFF2-40B4-BE49-F238E27FC236}">
                <a16:creationId xmlns:a16="http://schemas.microsoft.com/office/drawing/2014/main" id="{53F74192-B358-7D38-524D-05681A38F705}"/>
              </a:ext>
            </a:extLst>
          </p:cNvPr>
          <p:cNvPicPr>
            <a:picLocks noChangeAspect="1"/>
          </p:cNvPicPr>
          <p:nvPr/>
        </p:nvPicPr>
        <p:blipFill>
          <a:blip r:embed="rId3"/>
          <a:stretch>
            <a:fillRect/>
          </a:stretch>
        </p:blipFill>
        <p:spPr>
          <a:xfrm>
            <a:off x="2964628" y="1229846"/>
            <a:ext cx="6669741" cy="5414685"/>
          </a:xfrm>
          <a:prstGeom prst="rect">
            <a:avLst/>
          </a:prstGeom>
          <a:noFill/>
        </p:spPr>
      </p:pic>
      <p:sp>
        <p:nvSpPr>
          <p:cNvPr id="8" name="Taleboble: rektangel med afrundede hjørner 7">
            <a:extLst>
              <a:ext uri="{FF2B5EF4-FFF2-40B4-BE49-F238E27FC236}">
                <a16:creationId xmlns:a16="http://schemas.microsoft.com/office/drawing/2014/main" id="{1FCFC0B9-1401-6178-A040-98A4EC55D02F}"/>
              </a:ext>
            </a:extLst>
          </p:cNvPr>
          <p:cNvSpPr/>
          <p:nvPr/>
        </p:nvSpPr>
        <p:spPr>
          <a:xfrm>
            <a:off x="236035" y="1372135"/>
            <a:ext cx="2728593" cy="1569660"/>
          </a:xfrm>
          <a:prstGeom prst="wedgeRoundRectCallout">
            <a:avLst>
              <a:gd name="adj1" fmla="val 64949"/>
              <a:gd name="adj2" fmla="val 90303"/>
              <a:gd name="adj3" fmla="val 16667"/>
            </a:avLst>
          </a:prstGeom>
          <a:solidFill>
            <a:srgbClr val="E6B8EA"/>
          </a:solidFill>
          <a:ln w="3549" cap="flat">
            <a:noFill/>
            <a:prstDash val="solid"/>
            <a:miter/>
          </a:ln>
        </p:spPr>
        <p:txBody>
          <a:bodyPr rtlCol="0" anchor="ctr"/>
          <a:lstStyle/>
          <a:p>
            <a:pPr algn="l"/>
            <a:endParaRPr lang="da-DK"/>
          </a:p>
        </p:txBody>
      </p:sp>
      <p:sp>
        <p:nvSpPr>
          <p:cNvPr id="9" name="Tekstfelt 8">
            <a:extLst>
              <a:ext uri="{FF2B5EF4-FFF2-40B4-BE49-F238E27FC236}">
                <a16:creationId xmlns:a16="http://schemas.microsoft.com/office/drawing/2014/main" id="{B54F65AC-F1AA-988E-815C-96E932D63752}"/>
              </a:ext>
            </a:extLst>
          </p:cNvPr>
          <p:cNvSpPr txBox="1"/>
          <p:nvPr/>
        </p:nvSpPr>
        <p:spPr>
          <a:xfrm>
            <a:off x="297751" y="1509324"/>
            <a:ext cx="2666877" cy="1569660"/>
          </a:xfrm>
          <a:prstGeom prst="rect">
            <a:avLst/>
          </a:prstGeom>
          <a:noFill/>
        </p:spPr>
        <p:txBody>
          <a:bodyPr wrap="square" rtlCol="0">
            <a:spAutoFit/>
          </a:bodyPr>
          <a:lstStyle/>
          <a:p>
            <a:r>
              <a:rPr lang="da-DK" sz="1600" dirty="0">
                <a:latin typeface="+mj-lt"/>
              </a:rPr>
              <a:t>Man kan have blik for de </a:t>
            </a:r>
            <a:r>
              <a:rPr lang="da-DK" sz="1600" b="1" dirty="0">
                <a:latin typeface="+mj-lt"/>
              </a:rPr>
              <a:t>forskellige forudsætninger</a:t>
            </a:r>
            <a:r>
              <a:rPr lang="da-DK" sz="1600" dirty="0">
                <a:latin typeface="+mj-lt"/>
              </a:rPr>
              <a:t>, der findes på holdet og </a:t>
            </a:r>
            <a:r>
              <a:rPr lang="da-DK" sz="1600" b="1" dirty="0">
                <a:latin typeface="+mj-lt"/>
              </a:rPr>
              <a:t>tilpasse aktiviteten</a:t>
            </a:r>
          </a:p>
          <a:p>
            <a:endParaRPr lang="da-DK" sz="1600" b="1" i="1" dirty="0"/>
          </a:p>
        </p:txBody>
      </p:sp>
      <p:sp>
        <p:nvSpPr>
          <p:cNvPr id="11" name="Taleboble: rektangel med afrundede hjørner 10">
            <a:extLst>
              <a:ext uri="{FF2B5EF4-FFF2-40B4-BE49-F238E27FC236}">
                <a16:creationId xmlns:a16="http://schemas.microsoft.com/office/drawing/2014/main" id="{2B76D195-E153-7173-BD43-4589C7ED9C2E}"/>
              </a:ext>
            </a:extLst>
          </p:cNvPr>
          <p:cNvSpPr/>
          <p:nvPr/>
        </p:nvSpPr>
        <p:spPr>
          <a:xfrm>
            <a:off x="9227372" y="4044346"/>
            <a:ext cx="2728593" cy="1569660"/>
          </a:xfrm>
          <a:prstGeom prst="wedgeRoundRectCallout">
            <a:avLst>
              <a:gd name="adj1" fmla="val -43584"/>
              <a:gd name="adj2" fmla="val -78503"/>
              <a:gd name="adj3" fmla="val 16667"/>
            </a:avLst>
          </a:prstGeom>
          <a:solidFill>
            <a:srgbClr val="C8EDB5"/>
          </a:solidFill>
          <a:ln w="3549" cap="flat">
            <a:noFill/>
            <a:prstDash val="solid"/>
            <a:miter/>
          </a:ln>
        </p:spPr>
        <p:txBody>
          <a:bodyPr rtlCol="0" anchor="ctr"/>
          <a:lstStyle/>
          <a:p>
            <a:pPr algn="l"/>
            <a:endParaRPr lang="da-DK" dirty="0"/>
          </a:p>
        </p:txBody>
      </p:sp>
      <p:sp>
        <p:nvSpPr>
          <p:cNvPr id="12" name="Tekstfelt 11">
            <a:extLst>
              <a:ext uri="{FF2B5EF4-FFF2-40B4-BE49-F238E27FC236}">
                <a16:creationId xmlns:a16="http://schemas.microsoft.com/office/drawing/2014/main" id="{3470F5FF-8B0F-2343-308C-BC1ACBC1337F}"/>
              </a:ext>
            </a:extLst>
          </p:cNvPr>
          <p:cNvSpPr txBox="1"/>
          <p:nvPr/>
        </p:nvSpPr>
        <p:spPr>
          <a:xfrm>
            <a:off x="9227372" y="4290567"/>
            <a:ext cx="2728593" cy="1077218"/>
          </a:xfrm>
          <a:prstGeom prst="rect">
            <a:avLst/>
          </a:prstGeom>
          <a:noFill/>
        </p:spPr>
        <p:txBody>
          <a:bodyPr wrap="square" rtlCol="0">
            <a:spAutoFit/>
          </a:bodyPr>
          <a:lstStyle/>
          <a:p>
            <a:r>
              <a:rPr lang="da-DK" sz="1600" dirty="0">
                <a:latin typeface="+mj-lt"/>
              </a:rPr>
              <a:t>Man kan øge oplevelsen af at høre til i fællesskabet ved </a:t>
            </a:r>
            <a:r>
              <a:rPr lang="da-DK" sz="1600" b="1" dirty="0">
                <a:latin typeface="+mj-lt"/>
              </a:rPr>
              <a:t>at tage godt imod nye medlemmer og frivillige</a:t>
            </a:r>
          </a:p>
        </p:txBody>
      </p:sp>
      <p:sp>
        <p:nvSpPr>
          <p:cNvPr id="13" name="Taleboble: rektangel med afrundede hjørner 12">
            <a:extLst>
              <a:ext uri="{FF2B5EF4-FFF2-40B4-BE49-F238E27FC236}">
                <a16:creationId xmlns:a16="http://schemas.microsoft.com/office/drawing/2014/main" id="{933DF32C-80A4-E548-8C65-7671A46C2C25}"/>
              </a:ext>
            </a:extLst>
          </p:cNvPr>
          <p:cNvSpPr/>
          <p:nvPr/>
        </p:nvSpPr>
        <p:spPr>
          <a:xfrm>
            <a:off x="1178543" y="4815025"/>
            <a:ext cx="2728593" cy="1569660"/>
          </a:xfrm>
          <a:prstGeom prst="wedgeRoundRectCallout">
            <a:avLst>
              <a:gd name="adj1" fmla="val 76373"/>
              <a:gd name="adj2" fmla="val -29516"/>
              <a:gd name="adj3" fmla="val 16667"/>
            </a:avLst>
          </a:prstGeom>
          <a:solidFill>
            <a:srgbClr val="C3F3F5"/>
          </a:solidFill>
          <a:ln w="3549" cap="flat">
            <a:noFill/>
            <a:prstDash val="solid"/>
            <a:miter/>
          </a:ln>
        </p:spPr>
        <p:txBody>
          <a:bodyPr rtlCol="0" anchor="ctr"/>
          <a:lstStyle/>
          <a:p>
            <a:pPr algn="l"/>
            <a:endParaRPr lang="da-DK" dirty="0"/>
          </a:p>
        </p:txBody>
      </p:sp>
      <p:sp>
        <p:nvSpPr>
          <p:cNvPr id="14" name="Tekstfelt 13">
            <a:extLst>
              <a:ext uri="{FF2B5EF4-FFF2-40B4-BE49-F238E27FC236}">
                <a16:creationId xmlns:a16="http://schemas.microsoft.com/office/drawing/2014/main" id="{26B412D5-D41D-4088-AB85-DD1B86321186}"/>
              </a:ext>
            </a:extLst>
          </p:cNvPr>
          <p:cNvSpPr txBox="1"/>
          <p:nvPr/>
        </p:nvSpPr>
        <p:spPr>
          <a:xfrm>
            <a:off x="1209401" y="4829176"/>
            <a:ext cx="2728593" cy="1323439"/>
          </a:xfrm>
          <a:prstGeom prst="rect">
            <a:avLst/>
          </a:prstGeom>
          <a:noFill/>
        </p:spPr>
        <p:txBody>
          <a:bodyPr wrap="square" rtlCol="0">
            <a:spAutoFit/>
          </a:bodyPr>
          <a:lstStyle/>
          <a:p>
            <a:endParaRPr lang="da-DK" sz="1600" b="1" i="1" dirty="0"/>
          </a:p>
          <a:p>
            <a:r>
              <a:rPr lang="da-DK" sz="1600" dirty="0">
                <a:latin typeface="+mj-lt"/>
              </a:rPr>
              <a:t>Man kan øge oplevelsen af at kunne bidrage til fællesskabet ved at </a:t>
            </a:r>
            <a:r>
              <a:rPr lang="da-DK" sz="1600" b="1" dirty="0">
                <a:latin typeface="+mj-lt"/>
              </a:rPr>
              <a:t>styrke fællesskabet på holdet</a:t>
            </a:r>
          </a:p>
        </p:txBody>
      </p:sp>
    </p:spTree>
    <p:extLst>
      <p:ext uri="{BB962C8B-B14F-4D97-AF65-F5344CB8AC3E}">
        <p14:creationId xmlns:p14="http://schemas.microsoft.com/office/powerpoint/2010/main" val="380729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animBg="1"/>
      <p:bldP spid="12" grpId="0"/>
      <p:bldP spid="13" grpId="0" animBg="1"/>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4961F2B-8E73-28CC-9F64-7FE473073EB4}"/>
              </a:ext>
            </a:extLst>
          </p:cNvPr>
          <p:cNvSpPr>
            <a:spLocks noGrp="1"/>
          </p:cNvSpPr>
          <p:nvPr>
            <p:ph type="title"/>
          </p:nvPr>
        </p:nvSpPr>
        <p:spPr/>
        <p:txBody>
          <a:bodyPr/>
          <a:lstStyle/>
          <a:p>
            <a:r>
              <a:rPr lang="da-DK" dirty="0"/>
              <a:t>Tænk i mikrohandlinger</a:t>
            </a:r>
          </a:p>
        </p:txBody>
      </p:sp>
      <p:sp>
        <p:nvSpPr>
          <p:cNvPr id="3" name="Pladsholder til tekst 2">
            <a:extLst>
              <a:ext uri="{FF2B5EF4-FFF2-40B4-BE49-F238E27FC236}">
                <a16:creationId xmlns:a16="http://schemas.microsoft.com/office/drawing/2014/main" id="{8B4FA4F0-7013-B0A8-D88E-B50E1B0446BC}"/>
              </a:ext>
            </a:extLst>
          </p:cNvPr>
          <p:cNvSpPr>
            <a:spLocks noGrp="1"/>
          </p:cNvSpPr>
          <p:nvPr>
            <p:ph type="body" sz="quarter" idx="13"/>
          </p:nvPr>
        </p:nvSpPr>
        <p:spPr/>
        <p:txBody>
          <a:bodyPr/>
          <a:lstStyle/>
          <a:p>
            <a:r>
              <a:rPr lang="da-DK" dirty="0"/>
              <a:t>Hvornår har du sidst oplevet at en mikrohandling skabe en negativ stemning, der smittede – og omvendt en positiv mikrohandling der skabe en god stemning?</a:t>
            </a:r>
          </a:p>
          <a:p>
            <a:r>
              <a:rPr lang="da-DK" dirty="0"/>
              <a:t>Mistrivsel smitter – men det gør trivsel </a:t>
            </a:r>
            <a:r>
              <a:rPr lang="da-DK" dirty="0" err="1"/>
              <a:t>heldigivs</a:t>
            </a:r>
            <a:r>
              <a:rPr lang="da-DK" dirty="0"/>
              <a:t> også.</a:t>
            </a:r>
          </a:p>
          <a:p>
            <a:endParaRPr lang="da-DK" dirty="0"/>
          </a:p>
          <a:p>
            <a:r>
              <a:rPr lang="da-DK" dirty="0"/>
              <a:t>Mikrohandling er en handling der skaber en oplevet følelse (fx skaber det positive følelser når nogen hold døren, smiler, lære dit navn at kende, giver en high </a:t>
            </a:r>
            <a:r>
              <a:rPr lang="da-DK" dirty="0" err="1"/>
              <a:t>figh</a:t>
            </a:r>
            <a:r>
              <a:rPr lang="da-DK" dirty="0"/>
              <a:t>) </a:t>
            </a:r>
            <a:br>
              <a:rPr lang="da-DK" dirty="0"/>
            </a:br>
            <a:endParaRPr lang="da-DK" dirty="0"/>
          </a:p>
          <a:p>
            <a:r>
              <a:rPr lang="da-DK" dirty="0"/>
              <a:t>Når vi arbejder med ABC handler det om at skabe en stemning der får flere til at have det godt.</a:t>
            </a:r>
          </a:p>
        </p:txBody>
      </p:sp>
      <p:pic>
        <p:nvPicPr>
          <p:cNvPr id="5" name="Grafik 4" descr="Krusning med massiv udfyldning">
            <a:extLst>
              <a:ext uri="{FF2B5EF4-FFF2-40B4-BE49-F238E27FC236}">
                <a16:creationId xmlns:a16="http://schemas.microsoft.com/office/drawing/2014/main" id="{50DB2497-424A-DAE9-3654-B372BA34500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095070" y="-294465"/>
            <a:ext cx="2424930" cy="2424930"/>
          </a:xfrm>
          <a:prstGeom prst="rect">
            <a:avLst/>
          </a:prstGeom>
        </p:spPr>
      </p:pic>
    </p:spTree>
    <p:extLst>
      <p:ext uri="{BB962C8B-B14F-4D97-AF65-F5344CB8AC3E}">
        <p14:creationId xmlns:p14="http://schemas.microsoft.com/office/powerpoint/2010/main" val="12919643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dsholder til tekst 3"/>
          <p:cNvSpPr>
            <a:spLocks noGrp="1"/>
          </p:cNvSpPr>
          <p:nvPr>
            <p:ph type="body" sz="quarter" idx="16"/>
          </p:nvPr>
        </p:nvSpPr>
        <p:spPr>
          <a:xfrm>
            <a:off x="1080000" y="2899920"/>
            <a:ext cx="11112000" cy="1554538"/>
          </a:xfrm>
        </p:spPr>
        <p:txBody>
          <a:bodyPr/>
          <a:lstStyle/>
          <a:p>
            <a:r>
              <a:rPr lang="da-DK" sz="4400" dirty="0"/>
              <a:t>Sæt fokus på den gode velkomst</a:t>
            </a:r>
          </a:p>
        </p:txBody>
      </p:sp>
    </p:spTree>
    <p:extLst>
      <p:ext uri="{BB962C8B-B14F-4D97-AF65-F5344CB8AC3E}">
        <p14:creationId xmlns:p14="http://schemas.microsoft.com/office/powerpoint/2010/main" val="2807745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da-DK" sz="2800" dirty="0"/>
              <a:t>Den gode velkomst er en proces</a:t>
            </a:r>
          </a:p>
        </p:txBody>
      </p:sp>
      <p:sp>
        <p:nvSpPr>
          <p:cNvPr id="24" name="Tekstfelt 23">
            <a:extLst>
              <a:ext uri="{FF2B5EF4-FFF2-40B4-BE49-F238E27FC236}">
                <a16:creationId xmlns:a16="http://schemas.microsoft.com/office/drawing/2014/main" id="{0AC4AA3D-19CD-4137-BA20-E76D63FC3CB7}"/>
              </a:ext>
            </a:extLst>
          </p:cNvPr>
          <p:cNvSpPr txBox="1"/>
          <p:nvPr/>
        </p:nvSpPr>
        <p:spPr>
          <a:xfrm>
            <a:off x="2208725" y="2352562"/>
            <a:ext cx="1151419" cy="523220"/>
          </a:xfrm>
          <a:prstGeom prst="rect">
            <a:avLst/>
          </a:prstGeom>
          <a:noFill/>
        </p:spPr>
        <p:txBody>
          <a:bodyPr wrap="square" rtlCol="0">
            <a:spAutoFit/>
          </a:bodyPr>
          <a:lstStyle/>
          <a:p>
            <a:pPr algn="ctr"/>
            <a:r>
              <a:rPr lang="da-DK" sz="2800" b="1" dirty="0">
                <a:solidFill>
                  <a:prstClr val="black"/>
                </a:solidFill>
                <a:latin typeface="Verdana"/>
              </a:rPr>
              <a:t>Før</a:t>
            </a:r>
            <a:endParaRPr lang="da-DK" sz="1350" b="1" dirty="0">
              <a:solidFill>
                <a:prstClr val="black"/>
              </a:solidFill>
              <a:latin typeface="Verdana"/>
            </a:endParaRPr>
          </a:p>
        </p:txBody>
      </p:sp>
      <p:sp>
        <p:nvSpPr>
          <p:cNvPr id="25" name="Tekstfelt 24">
            <a:extLst>
              <a:ext uri="{FF2B5EF4-FFF2-40B4-BE49-F238E27FC236}">
                <a16:creationId xmlns:a16="http://schemas.microsoft.com/office/drawing/2014/main" id="{0C9C8799-3A42-48BE-9959-0DE1C37FC6BA}"/>
              </a:ext>
            </a:extLst>
          </p:cNvPr>
          <p:cNvSpPr txBox="1"/>
          <p:nvPr/>
        </p:nvSpPr>
        <p:spPr>
          <a:xfrm>
            <a:off x="5236029" y="2352562"/>
            <a:ext cx="1572177" cy="523220"/>
          </a:xfrm>
          <a:prstGeom prst="rect">
            <a:avLst/>
          </a:prstGeom>
          <a:noFill/>
        </p:spPr>
        <p:txBody>
          <a:bodyPr wrap="square" rtlCol="0">
            <a:spAutoFit/>
          </a:bodyPr>
          <a:lstStyle/>
          <a:p>
            <a:pPr algn="ctr"/>
            <a:r>
              <a:rPr lang="da-DK" sz="2800" b="1" dirty="0">
                <a:solidFill>
                  <a:prstClr val="black"/>
                </a:solidFill>
                <a:latin typeface="Verdana"/>
              </a:rPr>
              <a:t>Under</a:t>
            </a:r>
          </a:p>
        </p:txBody>
      </p:sp>
      <p:sp>
        <p:nvSpPr>
          <p:cNvPr id="26" name="Tekstfelt 25">
            <a:extLst>
              <a:ext uri="{FF2B5EF4-FFF2-40B4-BE49-F238E27FC236}">
                <a16:creationId xmlns:a16="http://schemas.microsoft.com/office/drawing/2014/main" id="{55CA216B-76E5-4E7B-B922-FEFF89794C07}"/>
              </a:ext>
            </a:extLst>
          </p:cNvPr>
          <p:cNvSpPr txBox="1"/>
          <p:nvPr/>
        </p:nvSpPr>
        <p:spPr>
          <a:xfrm>
            <a:off x="8684091" y="2364144"/>
            <a:ext cx="1543008" cy="523220"/>
          </a:xfrm>
          <a:prstGeom prst="rect">
            <a:avLst/>
          </a:prstGeom>
          <a:noFill/>
        </p:spPr>
        <p:txBody>
          <a:bodyPr wrap="square" rtlCol="0">
            <a:spAutoFit/>
          </a:bodyPr>
          <a:lstStyle/>
          <a:p>
            <a:pPr algn="ctr"/>
            <a:r>
              <a:rPr lang="da-DK" sz="2800" b="1" dirty="0">
                <a:solidFill>
                  <a:prstClr val="black"/>
                </a:solidFill>
                <a:latin typeface="Verdana"/>
              </a:rPr>
              <a:t>Efter</a:t>
            </a:r>
          </a:p>
        </p:txBody>
      </p:sp>
      <p:pic>
        <p:nvPicPr>
          <p:cNvPr id="9" name="Grafik 8">
            <a:extLst>
              <a:ext uri="{FF2B5EF4-FFF2-40B4-BE49-F238E27FC236}">
                <a16:creationId xmlns:a16="http://schemas.microsoft.com/office/drawing/2014/main" id="{2E29CC25-47BF-8EFD-6F26-02EED249E080}"/>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18106" t="41776" r="16335" b="33200"/>
          <a:stretch/>
        </p:blipFill>
        <p:spPr>
          <a:xfrm>
            <a:off x="1723241" y="2875782"/>
            <a:ext cx="8999014" cy="1932166"/>
          </a:xfrm>
          <a:prstGeom prst="rect">
            <a:avLst/>
          </a:prstGeom>
        </p:spPr>
      </p:pic>
    </p:spTree>
    <p:extLst>
      <p:ext uri="{BB962C8B-B14F-4D97-AF65-F5344CB8AC3E}">
        <p14:creationId xmlns:p14="http://schemas.microsoft.com/office/powerpoint/2010/main" val="2235365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p:cNvSpPr>
            <a:spLocks noGrp="1"/>
          </p:cNvSpPr>
          <p:nvPr>
            <p:ph type="title"/>
          </p:nvPr>
        </p:nvSpPr>
        <p:spPr/>
        <p:txBody>
          <a:bodyPr/>
          <a:lstStyle/>
          <a:p>
            <a:r>
              <a:rPr lang="da-DK" dirty="0"/>
              <a:t>Før – inden de kommer første gang</a:t>
            </a:r>
          </a:p>
        </p:txBody>
      </p:sp>
      <p:sp>
        <p:nvSpPr>
          <p:cNvPr id="4" name="Pladsholder til tekst 3"/>
          <p:cNvSpPr>
            <a:spLocks noGrp="1"/>
          </p:cNvSpPr>
          <p:nvPr>
            <p:ph type="body" sz="quarter" idx="13"/>
          </p:nvPr>
        </p:nvSpPr>
        <p:spPr/>
        <p:txBody>
          <a:bodyPr/>
          <a:lstStyle/>
          <a:p>
            <a:pPr marL="285750" indent="-285750">
              <a:lnSpc>
                <a:spcPct val="100000"/>
              </a:lnSpc>
              <a:buClr>
                <a:schemeClr val="accent5"/>
              </a:buClr>
              <a:buFont typeface="Wingdings" panose="05000000000000000000" pitchFamily="2" charset="2"/>
              <a:buChar char="§"/>
            </a:pPr>
            <a:r>
              <a:rPr lang="da-DK" sz="1800" dirty="0"/>
              <a:t>Hvordan finder man frem til </a:t>
            </a:r>
            <a:br>
              <a:rPr lang="da-DK" sz="1800" dirty="0"/>
            </a:br>
            <a:r>
              <a:rPr lang="da-DK" sz="1800" dirty="0"/>
              <a:t>jeres forening?</a:t>
            </a:r>
          </a:p>
          <a:p>
            <a:pPr marL="285750" indent="-285750">
              <a:lnSpc>
                <a:spcPct val="100000"/>
              </a:lnSpc>
              <a:buClr>
                <a:schemeClr val="accent5"/>
              </a:buClr>
              <a:buFont typeface="Wingdings" panose="05000000000000000000" pitchFamily="2" charset="2"/>
              <a:buChar char="§"/>
            </a:pPr>
            <a:endParaRPr lang="da-DK" sz="1800" dirty="0"/>
          </a:p>
          <a:p>
            <a:pPr marL="285750" indent="-285750">
              <a:lnSpc>
                <a:spcPct val="100000"/>
              </a:lnSpc>
              <a:buClr>
                <a:schemeClr val="accent5"/>
              </a:buClr>
              <a:buFont typeface="Wingdings" panose="05000000000000000000" pitchFamily="2" charset="2"/>
              <a:buChar char="§"/>
            </a:pPr>
            <a:r>
              <a:rPr lang="da-DK" sz="1800" dirty="0"/>
              <a:t>Er det nemt at finde svar på hjemmesiden? </a:t>
            </a:r>
          </a:p>
          <a:p>
            <a:pPr marL="285750" indent="-285750">
              <a:lnSpc>
                <a:spcPct val="100000"/>
              </a:lnSpc>
              <a:buClr>
                <a:schemeClr val="accent5"/>
              </a:buClr>
              <a:buFont typeface="Wingdings" panose="05000000000000000000" pitchFamily="2" charset="2"/>
              <a:buChar char="§"/>
            </a:pPr>
            <a:endParaRPr lang="da-DK" sz="1800" dirty="0"/>
          </a:p>
          <a:p>
            <a:pPr marL="285750" indent="-285750">
              <a:lnSpc>
                <a:spcPct val="100000"/>
              </a:lnSpc>
              <a:buClr>
                <a:schemeClr val="accent5"/>
              </a:buClr>
              <a:buFont typeface="Wingdings" panose="05000000000000000000" pitchFamily="2" charset="2"/>
              <a:buChar char="§"/>
            </a:pPr>
            <a:r>
              <a:rPr lang="da-DK" sz="1800" dirty="0"/>
              <a:t>Får trænere besked om at der kommer </a:t>
            </a:r>
            <a:br>
              <a:rPr lang="da-DK" sz="1800" dirty="0"/>
            </a:br>
            <a:r>
              <a:rPr lang="da-DK" sz="1800" dirty="0"/>
              <a:t>nye til træning?</a:t>
            </a:r>
          </a:p>
          <a:p>
            <a:pPr marL="285750" indent="-285750">
              <a:lnSpc>
                <a:spcPct val="100000"/>
              </a:lnSpc>
              <a:buClr>
                <a:schemeClr val="accent5"/>
              </a:buClr>
              <a:buFont typeface="Wingdings" panose="05000000000000000000" pitchFamily="2" charset="2"/>
              <a:buChar char="§"/>
            </a:pPr>
            <a:endParaRPr lang="da-DK" sz="1800" dirty="0"/>
          </a:p>
          <a:p>
            <a:pPr marL="285750" indent="-285750">
              <a:lnSpc>
                <a:spcPct val="100000"/>
              </a:lnSpc>
              <a:buClr>
                <a:schemeClr val="accent5"/>
              </a:buClr>
              <a:buFont typeface="Wingdings" panose="05000000000000000000" pitchFamily="2" charset="2"/>
              <a:buChar char="§"/>
            </a:pPr>
            <a:r>
              <a:rPr lang="da-DK" sz="1800" dirty="0"/>
              <a:t>Er der nogen til at tage imod </a:t>
            </a:r>
            <a:br>
              <a:rPr lang="da-DK" sz="1800" dirty="0"/>
            </a:br>
            <a:r>
              <a:rPr lang="da-DK" sz="1800" dirty="0"/>
              <a:t>første gang?</a:t>
            </a:r>
          </a:p>
        </p:txBody>
      </p:sp>
      <p:grpSp>
        <p:nvGrpSpPr>
          <p:cNvPr id="8" name="Gruppe 7">
            <a:extLst>
              <a:ext uri="{FF2B5EF4-FFF2-40B4-BE49-F238E27FC236}">
                <a16:creationId xmlns:a16="http://schemas.microsoft.com/office/drawing/2014/main" id="{082C959B-10DE-B869-042B-D578DB066BD7}"/>
              </a:ext>
            </a:extLst>
          </p:cNvPr>
          <p:cNvGrpSpPr/>
          <p:nvPr/>
        </p:nvGrpSpPr>
        <p:grpSpPr>
          <a:xfrm>
            <a:off x="6299994" y="1265607"/>
            <a:ext cx="4921696" cy="4921696"/>
            <a:chOff x="4245588" y="1916904"/>
            <a:chExt cx="4921696" cy="4921696"/>
          </a:xfrm>
        </p:grpSpPr>
        <p:pic>
          <p:nvPicPr>
            <p:cNvPr id="7" name="Billede 6"/>
            <p:cNvPicPr>
              <a:picLocks noChangeAspect="1"/>
            </p:cNvPicPr>
            <p:nvPr/>
          </p:nvPicPr>
          <p:blipFill rotWithShape="1">
            <a:blip r:embed="rId3" cstate="print">
              <a:extLst>
                <a:ext uri="{28A0092B-C50C-407E-A947-70E740481C1C}">
                  <a14:useLocalDpi xmlns:a14="http://schemas.microsoft.com/office/drawing/2010/main" val="0"/>
                </a:ext>
              </a:extLst>
            </a:blip>
            <a:srcRect l="20306" t="22759" r="24868"/>
            <a:stretch/>
          </p:blipFill>
          <p:spPr>
            <a:xfrm>
              <a:off x="5020340" y="3284984"/>
              <a:ext cx="3168352" cy="2051141"/>
            </a:xfrm>
            <a:prstGeom prst="rect">
              <a:avLst/>
            </a:prstGeom>
          </p:spPr>
        </p:pic>
        <p:pic>
          <p:nvPicPr>
            <p:cNvPr id="10" name="Grafik 9" descr="Laptop, bærbar">
              <a:extLst>
                <a:ext uri="{FF2B5EF4-FFF2-40B4-BE49-F238E27FC236}">
                  <a16:creationId xmlns:a16="http://schemas.microsoft.com/office/drawing/2014/main" id="{277064C1-F06D-4373-AC3A-42F905A82A9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245588" y="1916904"/>
              <a:ext cx="4921696" cy="4921696"/>
            </a:xfrm>
            <a:prstGeom prst="rect">
              <a:avLst/>
            </a:prstGeom>
          </p:spPr>
        </p:pic>
      </p:grpSp>
    </p:spTree>
    <p:extLst>
      <p:ext uri="{BB962C8B-B14F-4D97-AF65-F5344CB8AC3E}">
        <p14:creationId xmlns:p14="http://schemas.microsoft.com/office/powerpoint/2010/main" val="4063309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ladsholder til tekst 6"/>
          <p:cNvSpPr>
            <a:spLocks noGrp="1"/>
          </p:cNvSpPr>
          <p:nvPr>
            <p:ph type="body" sz="quarter" idx="15"/>
          </p:nvPr>
        </p:nvSpPr>
        <p:spPr/>
        <p:txBody>
          <a:bodyPr/>
          <a:lstStyle/>
          <a:p>
            <a:pPr marL="0" indent="0">
              <a:buNone/>
            </a:pPr>
            <a:r>
              <a:rPr lang="da-DK" sz="1600" dirty="0">
                <a:latin typeface="+mj-lt"/>
              </a:rPr>
              <a:t>For nye er det vigtigt at vide:</a:t>
            </a:r>
          </a:p>
          <a:p>
            <a:endParaRPr lang="da-DK" sz="1600" dirty="0">
              <a:latin typeface="+mj-lt"/>
            </a:endParaRPr>
          </a:p>
          <a:p>
            <a:pPr marL="214313" indent="-214313">
              <a:buFont typeface="Arial" panose="020B0604020202020204" pitchFamily="34" charset="0"/>
              <a:buChar char="•"/>
            </a:pPr>
            <a:r>
              <a:rPr lang="da-DK" sz="1600" b="1" dirty="0">
                <a:latin typeface="+mj-lt"/>
              </a:rPr>
              <a:t>HVEM</a:t>
            </a:r>
            <a:r>
              <a:rPr lang="da-DK" sz="1600" dirty="0">
                <a:latin typeface="+mj-lt"/>
              </a:rPr>
              <a:t> henvender træningstilbuddet sig til?</a:t>
            </a:r>
          </a:p>
          <a:p>
            <a:pPr marL="214313" indent="-214313">
              <a:buFont typeface="Arial" panose="020B0604020202020204" pitchFamily="34" charset="0"/>
              <a:buChar char="•"/>
            </a:pPr>
            <a:r>
              <a:rPr lang="da-DK" sz="1600" b="1" dirty="0">
                <a:latin typeface="+mj-lt"/>
              </a:rPr>
              <a:t>HVILKEN</a:t>
            </a:r>
            <a:r>
              <a:rPr lang="da-DK" sz="1600" dirty="0">
                <a:latin typeface="+mj-lt"/>
              </a:rPr>
              <a:t> slags træning er der tale om?</a:t>
            </a:r>
          </a:p>
          <a:p>
            <a:pPr marL="214313" indent="-214313">
              <a:buFont typeface="Arial" panose="020B0604020202020204" pitchFamily="34" charset="0"/>
              <a:buChar char="•"/>
            </a:pPr>
            <a:r>
              <a:rPr lang="da-DK" sz="1600" b="1" dirty="0">
                <a:latin typeface="+mj-lt"/>
              </a:rPr>
              <a:t>HVOR</a:t>
            </a:r>
            <a:r>
              <a:rPr lang="da-DK" sz="1600" dirty="0">
                <a:latin typeface="+mj-lt"/>
              </a:rPr>
              <a:t> og </a:t>
            </a:r>
            <a:r>
              <a:rPr lang="da-DK" sz="1600" b="1" dirty="0">
                <a:latin typeface="+mj-lt"/>
              </a:rPr>
              <a:t>HVORNÅR </a:t>
            </a:r>
            <a:r>
              <a:rPr lang="da-DK" sz="1600" dirty="0">
                <a:latin typeface="+mj-lt"/>
              </a:rPr>
              <a:t>finder træningen sted?</a:t>
            </a:r>
          </a:p>
          <a:p>
            <a:pPr marL="214313" indent="-214313">
              <a:buFont typeface="Arial" panose="020B0604020202020204" pitchFamily="34" charset="0"/>
              <a:buChar char="•"/>
            </a:pPr>
            <a:r>
              <a:rPr lang="da-DK" sz="1600" b="1" dirty="0">
                <a:latin typeface="+mj-lt"/>
              </a:rPr>
              <a:t>HVAD</a:t>
            </a:r>
            <a:r>
              <a:rPr lang="da-DK" sz="1600" dirty="0">
                <a:latin typeface="+mj-lt"/>
              </a:rPr>
              <a:t> skal jeg medbringe?</a:t>
            </a:r>
          </a:p>
          <a:p>
            <a:pPr marL="214313" indent="-214313">
              <a:buFont typeface="Arial" panose="020B0604020202020204" pitchFamily="34" charset="0"/>
              <a:buChar char="•"/>
            </a:pPr>
            <a:r>
              <a:rPr lang="da-DK" sz="1600" b="1" dirty="0">
                <a:latin typeface="+mj-lt"/>
              </a:rPr>
              <a:t>HVORDAN</a:t>
            </a:r>
            <a:r>
              <a:rPr lang="da-DK" sz="1600" dirty="0">
                <a:latin typeface="+mj-lt"/>
              </a:rPr>
              <a:t> kan jeg tilmelde mig?</a:t>
            </a:r>
          </a:p>
          <a:p>
            <a:pPr marL="214313" indent="-214313">
              <a:buFont typeface="Arial" panose="020B0604020202020204" pitchFamily="34" charset="0"/>
              <a:buChar char="•"/>
            </a:pPr>
            <a:r>
              <a:rPr lang="da-DK" sz="1600" b="1" dirty="0">
                <a:latin typeface="+mj-lt"/>
              </a:rPr>
              <a:t>HVEM</a:t>
            </a:r>
            <a:r>
              <a:rPr lang="da-DK" sz="1600" dirty="0">
                <a:latin typeface="+mj-lt"/>
              </a:rPr>
              <a:t> skal jeg spørge?</a:t>
            </a:r>
          </a:p>
          <a:p>
            <a:pPr marL="214313" indent="-214313">
              <a:buFont typeface="Arial" panose="020B0604020202020204" pitchFamily="34" charset="0"/>
              <a:buChar char="•"/>
            </a:pPr>
            <a:r>
              <a:rPr lang="da-DK" sz="1600" b="1" dirty="0">
                <a:latin typeface="+mj-lt"/>
              </a:rPr>
              <a:t>HVILKE</a:t>
            </a:r>
            <a:r>
              <a:rPr lang="da-DK" sz="1600" dirty="0">
                <a:latin typeface="+mj-lt"/>
              </a:rPr>
              <a:t> billeder bruger I?</a:t>
            </a:r>
            <a:br>
              <a:rPr lang="da-DK" dirty="0"/>
            </a:br>
            <a:endParaRPr lang="da-DK" dirty="0"/>
          </a:p>
          <a:p>
            <a:endParaRPr lang="da-DK" dirty="0"/>
          </a:p>
        </p:txBody>
      </p:sp>
      <p:sp>
        <p:nvSpPr>
          <p:cNvPr id="5" name="Titel 4">
            <a:extLst>
              <a:ext uri="{FF2B5EF4-FFF2-40B4-BE49-F238E27FC236}">
                <a16:creationId xmlns:a16="http://schemas.microsoft.com/office/drawing/2014/main" id="{45240C9B-AD96-60A8-D7AB-EF3C76DFBA36}"/>
              </a:ext>
            </a:extLst>
          </p:cNvPr>
          <p:cNvSpPr>
            <a:spLocks noGrp="1"/>
          </p:cNvSpPr>
          <p:nvPr>
            <p:ph type="title"/>
          </p:nvPr>
        </p:nvSpPr>
        <p:spPr/>
        <p:txBody>
          <a:bodyPr/>
          <a:lstStyle/>
          <a:p>
            <a:r>
              <a:rPr lang="da-DK" sz="2800" b="1" dirty="0"/>
              <a:t>Hvad ser nye, når de har fundet jeres tilbud?</a:t>
            </a:r>
            <a:endParaRPr lang="da-DK" sz="2800" dirty="0"/>
          </a:p>
        </p:txBody>
      </p:sp>
      <p:pic>
        <p:nvPicPr>
          <p:cNvPr id="7170" name="Picture 2" descr="DGI Løb Tønder 015">
            <a:extLst>
              <a:ext uri="{FF2B5EF4-FFF2-40B4-BE49-F238E27FC236}">
                <a16:creationId xmlns:a16="http://schemas.microsoft.com/office/drawing/2014/main" id="{B1B5377F-4369-A95F-AEB2-4C35C6F54AEA}"/>
              </a:ext>
            </a:extLst>
          </p:cNvPr>
          <p:cNvPicPr>
            <a:picLocks noGrp="1" noChangeAspect="1" noChangeArrowheads="1"/>
          </p:cNvPicPr>
          <p:nvPr>
            <p:ph type="pic" sz="quarter" idx="16"/>
          </p:nvPr>
        </p:nvPicPr>
        <p:blipFill rotWithShape="1">
          <a:blip r:embed="rId3">
            <a:extLst>
              <a:ext uri="{28A0092B-C50C-407E-A947-70E740481C1C}">
                <a14:useLocalDpi xmlns:a14="http://schemas.microsoft.com/office/drawing/2010/main" val="0"/>
              </a:ext>
            </a:extLst>
          </a:blip>
          <a:srcRect l="30450" t="2504" b="-2504"/>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191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tekst 2">
            <a:extLst>
              <a:ext uri="{FF2B5EF4-FFF2-40B4-BE49-F238E27FC236}">
                <a16:creationId xmlns:a16="http://schemas.microsoft.com/office/drawing/2014/main" id="{B40D1920-BBA1-5AB5-58DC-15A68BDE50D8}"/>
              </a:ext>
            </a:extLst>
          </p:cNvPr>
          <p:cNvSpPr>
            <a:spLocks noGrp="1"/>
          </p:cNvSpPr>
          <p:nvPr>
            <p:ph type="body" sz="quarter" idx="15"/>
          </p:nvPr>
        </p:nvSpPr>
        <p:spPr/>
        <p:txBody>
          <a:bodyPr>
            <a:normAutofit/>
          </a:bodyPr>
          <a:lstStyle/>
          <a:p>
            <a:pPr marL="342900" indent="-342900">
              <a:buFont typeface="Arial" panose="020B0604020202020204" pitchFamily="34" charset="0"/>
              <a:buChar char="•"/>
            </a:pPr>
            <a:r>
              <a:rPr lang="da-DK" b="0" i="0" dirty="0">
                <a:effectLst/>
              </a:rPr>
              <a:t>Fortæl eller vis hvilken slags tøj, man kan have på, og at man </a:t>
            </a:r>
            <a:r>
              <a:rPr lang="da-DK" b="0" i="0" u="sng" dirty="0">
                <a:effectLst/>
              </a:rPr>
              <a:t>ikke</a:t>
            </a:r>
            <a:r>
              <a:rPr lang="da-DK" b="0" i="0" dirty="0">
                <a:effectLst/>
              </a:rPr>
              <a:t> skal være toptrimmet eller investere i det dyreste udstyr for at starte.</a:t>
            </a:r>
            <a:br>
              <a:rPr lang="da-DK" b="0" i="0" dirty="0">
                <a:effectLst/>
              </a:rPr>
            </a:br>
            <a:endParaRPr lang="da-DK" b="0" i="0" dirty="0">
              <a:effectLst/>
            </a:endParaRPr>
          </a:p>
          <a:p>
            <a:pPr marL="342900" indent="-342900">
              <a:buFont typeface="Arial" panose="020B0604020202020204" pitchFamily="34" charset="0"/>
              <a:buChar char="•"/>
            </a:pPr>
            <a:r>
              <a:rPr lang="da-DK" b="0" i="0" dirty="0">
                <a:effectLst/>
              </a:rPr>
              <a:t>Lav en lille video, som viser uddrag af aktiviteten og stemningen på holdet.</a:t>
            </a:r>
            <a:br>
              <a:rPr lang="da-DK" b="0" i="0" dirty="0">
                <a:effectLst/>
              </a:rPr>
            </a:br>
            <a:endParaRPr lang="da-DK" b="0" i="0" dirty="0">
              <a:effectLst/>
            </a:endParaRPr>
          </a:p>
          <a:p>
            <a:pPr marL="342900" indent="-342900">
              <a:buFont typeface="Arial" panose="020B0604020202020204" pitchFamily="34" charset="0"/>
              <a:buChar char="•"/>
            </a:pPr>
            <a:r>
              <a:rPr lang="da-DK" b="0" i="0" dirty="0">
                <a:effectLst/>
              </a:rPr>
              <a:t>Hav et velkomstbrev eller mail, der byder nye velkommen og samtidig giver svar på spørgsmål, man kan have som ny– og som ny i foreningslivet generelt.</a:t>
            </a:r>
          </a:p>
          <a:p>
            <a:endParaRPr lang="da-DK" dirty="0"/>
          </a:p>
        </p:txBody>
      </p:sp>
      <p:sp>
        <p:nvSpPr>
          <p:cNvPr id="2" name="Titel 1">
            <a:extLst>
              <a:ext uri="{FF2B5EF4-FFF2-40B4-BE49-F238E27FC236}">
                <a16:creationId xmlns:a16="http://schemas.microsoft.com/office/drawing/2014/main" id="{3F040F2D-F3F8-4A36-4E13-C93DBFAA4B26}"/>
              </a:ext>
            </a:extLst>
          </p:cNvPr>
          <p:cNvSpPr>
            <a:spLocks noGrp="1"/>
          </p:cNvSpPr>
          <p:nvPr>
            <p:ph type="title"/>
          </p:nvPr>
        </p:nvSpPr>
        <p:spPr/>
        <p:txBody>
          <a:bodyPr anchor="t">
            <a:normAutofit/>
          </a:bodyPr>
          <a:lstStyle/>
          <a:p>
            <a:r>
              <a:rPr lang="da-DK" dirty="0"/>
              <a:t>Et par gode råd</a:t>
            </a:r>
          </a:p>
        </p:txBody>
      </p:sp>
      <p:sp>
        <p:nvSpPr>
          <p:cNvPr id="5" name="Pladsholder til billede 4">
            <a:extLst>
              <a:ext uri="{FF2B5EF4-FFF2-40B4-BE49-F238E27FC236}">
                <a16:creationId xmlns:a16="http://schemas.microsoft.com/office/drawing/2014/main" id="{3FD52CA2-5293-6925-C006-F8E6C29C61B6}"/>
              </a:ext>
            </a:extLst>
          </p:cNvPr>
          <p:cNvSpPr>
            <a:spLocks noGrp="1"/>
          </p:cNvSpPr>
          <p:nvPr>
            <p:ph type="pic" sz="quarter" idx="16"/>
          </p:nvPr>
        </p:nvSpPr>
        <p:spPr/>
        <p:txBody>
          <a:bodyPr/>
          <a:lstStyle/>
          <a:p>
            <a:endParaRPr lang="da-DK"/>
          </a:p>
        </p:txBody>
      </p:sp>
      <p:pic>
        <p:nvPicPr>
          <p:cNvPr id="4" name="Pladsholder til billede 8" descr="Et billede, der indeholder udendørs, træ, person, tøj&#10;&#10;Automatisk genereret beskrivelse">
            <a:extLst>
              <a:ext uri="{FF2B5EF4-FFF2-40B4-BE49-F238E27FC236}">
                <a16:creationId xmlns:a16="http://schemas.microsoft.com/office/drawing/2014/main" id="{409365BA-645C-7B9C-D346-36E724563BB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7323" r="12474" b="-2"/>
          <a:stretch/>
        </p:blipFill>
        <p:spPr>
          <a:xfrm>
            <a:off x="6672412" y="143999"/>
            <a:ext cx="5519588" cy="6120000"/>
          </a:xfrm>
          <a:prstGeom prst="rect">
            <a:avLst/>
          </a:prstGeom>
          <a:noFill/>
        </p:spPr>
      </p:pic>
    </p:spTree>
    <p:extLst>
      <p:ext uri="{BB962C8B-B14F-4D97-AF65-F5344CB8AC3E}">
        <p14:creationId xmlns:p14="http://schemas.microsoft.com/office/powerpoint/2010/main" val="41221311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tekst 1"/>
          <p:cNvSpPr>
            <a:spLocks noGrp="1"/>
          </p:cNvSpPr>
          <p:nvPr>
            <p:ph type="body" sz="half" idx="2"/>
          </p:nvPr>
        </p:nvSpPr>
        <p:spPr>
          <a:xfrm>
            <a:off x="136436" y="507236"/>
            <a:ext cx="4703418" cy="5843527"/>
          </a:xfrm>
        </p:spPr>
        <p:txBody>
          <a:bodyPr/>
          <a:lstStyle/>
          <a:p>
            <a:r>
              <a:rPr lang="da-DK" sz="3600" u="sng" dirty="0"/>
              <a:t>Under</a:t>
            </a:r>
            <a:r>
              <a:rPr lang="da-DK" sz="3600" dirty="0"/>
              <a:t> </a:t>
            </a:r>
            <a:br>
              <a:rPr lang="da-DK" sz="3600" b="0" dirty="0"/>
            </a:br>
            <a:r>
              <a:rPr lang="da-DK" sz="3600" dirty="0"/>
              <a:t>Det første møde</a:t>
            </a:r>
          </a:p>
        </p:txBody>
      </p:sp>
      <p:pic>
        <p:nvPicPr>
          <p:cNvPr id="11" name="Pladsholder til billede 10" descr="Et billede, der indeholder person, tøj, sport, gul&#10;&#10;Automatisk genereret beskrivelse">
            <a:extLst>
              <a:ext uri="{FF2B5EF4-FFF2-40B4-BE49-F238E27FC236}">
                <a16:creationId xmlns:a16="http://schemas.microsoft.com/office/drawing/2014/main" id="{FAF268FB-D976-92A5-E37A-259B906A28E7}"/>
              </a:ext>
            </a:extLst>
          </p:cNvPr>
          <p:cNvPicPr>
            <a:picLocks noGrp="1" noChangeAspect="1"/>
          </p:cNvPicPr>
          <p:nvPr>
            <p:ph type="pic" sz="quarter" idx="16"/>
          </p:nvPr>
        </p:nvPicPr>
        <p:blipFill>
          <a:blip r:embed="rId3">
            <a:extLst>
              <a:ext uri="{28A0092B-C50C-407E-A947-70E740481C1C}">
                <a14:useLocalDpi xmlns:a14="http://schemas.microsoft.com/office/drawing/2010/main" val="0"/>
              </a:ext>
            </a:extLst>
          </a:blip>
          <a:srcRect l="14761" r="14761"/>
          <a:stretch>
            <a:fillRect/>
          </a:stretch>
        </p:blipFill>
        <p:spPr/>
      </p:pic>
    </p:spTree>
    <p:extLst>
      <p:ext uri="{BB962C8B-B14F-4D97-AF65-F5344CB8AC3E}">
        <p14:creationId xmlns:p14="http://schemas.microsoft.com/office/powerpoint/2010/main" val="4719617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tekst 1">
            <a:extLst>
              <a:ext uri="{FF2B5EF4-FFF2-40B4-BE49-F238E27FC236}">
                <a16:creationId xmlns:a16="http://schemas.microsoft.com/office/drawing/2014/main" id="{997E6973-AAB9-0E09-3E57-1837F91182B4}"/>
              </a:ext>
            </a:extLst>
          </p:cNvPr>
          <p:cNvSpPr>
            <a:spLocks/>
          </p:cNvSpPr>
          <p:nvPr/>
        </p:nvSpPr>
        <p:spPr>
          <a:xfrm>
            <a:off x="1631951" y="1520825"/>
            <a:ext cx="4656071" cy="4140200"/>
          </a:xfrm>
          <a:prstGeom prst="rect">
            <a:avLst/>
          </a:prstGeom>
        </p:spPr>
        <p:txBody>
          <a:bodyPr vert="horz" lIns="0" tIns="0" rIns="0" bIns="0" rtlCol="0">
            <a:normAutofit/>
          </a:bodyPr>
          <a:lstStyle/>
          <a:p>
            <a:pPr marL="15875">
              <a:lnSpc>
                <a:spcPct val="90000"/>
              </a:lnSpc>
              <a:spcAft>
                <a:spcPts val="600"/>
              </a:spcAft>
            </a:pPr>
            <a:endParaRPr lang="da-DK" sz="1400" baseline="0" dirty="0"/>
          </a:p>
        </p:txBody>
      </p:sp>
      <p:sp>
        <p:nvSpPr>
          <p:cNvPr id="3" name="Pladsholder til tekst 2">
            <a:extLst>
              <a:ext uri="{FF2B5EF4-FFF2-40B4-BE49-F238E27FC236}">
                <a16:creationId xmlns:a16="http://schemas.microsoft.com/office/drawing/2014/main" id="{4A095AD2-2F5A-5B30-46C5-F982AE5FF414}"/>
              </a:ext>
            </a:extLst>
          </p:cNvPr>
          <p:cNvSpPr>
            <a:spLocks noGrp="1"/>
          </p:cNvSpPr>
          <p:nvPr>
            <p:ph type="body" sz="quarter" idx="15"/>
          </p:nvPr>
        </p:nvSpPr>
        <p:spPr>
          <a:xfrm>
            <a:off x="1070574" y="1743699"/>
            <a:ext cx="5301946" cy="3694451"/>
          </a:xfrm>
        </p:spPr>
        <p:txBody>
          <a:bodyPr/>
          <a:lstStyle/>
          <a:p>
            <a:pPr marL="0" indent="0">
              <a:lnSpc>
                <a:spcPct val="90000"/>
              </a:lnSpc>
              <a:spcAft>
                <a:spcPts val="600"/>
              </a:spcAft>
              <a:buNone/>
            </a:pPr>
            <a:r>
              <a:rPr lang="da-DK" sz="1600" baseline="0" dirty="0"/>
              <a:t>Alle har et ansvar for at tage godt imod nye, MEN det er en god idé med en enkelt, der har et særligt fokus på at hjælpe nye til rette.</a:t>
            </a:r>
            <a:br>
              <a:rPr lang="da-DK" sz="1600" baseline="0" dirty="0"/>
            </a:br>
            <a:endParaRPr lang="da-DK" sz="1600" baseline="0" dirty="0"/>
          </a:p>
          <a:p>
            <a:pPr marL="0" indent="0">
              <a:lnSpc>
                <a:spcPct val="90000"/>
              </a:lnSpc>
              <a:spcAft>
                <a:spcPts val="600"/>
              </a:spcAft>
              <a:buNone/>
            </a:pPr>
            <a:r>
              <a:rPr lang="da-DK" sz="1600" baseline="0" dirty="0"/>
              <a:t>En velkomstvært kan fx:</a:t>
            </a:r>
          </a:p>
          <a:p>
            <a:pPr marL="285750" lvl="2" indent="-285750">
              <a:lnSpc>
                <a:spcPct val="90000"/>
              </a:lnSpc>
              <a:spcAft>
                <a:spcPts val="600"/>
              </a:spcAft>
              <a:buFont typeface="Wingdings" panose="05000000000000000000" pitchFamily="2" charset="2"/>
              <a:buChar char="§"/>
            </a:pPr>
            <a:r>
              <a:rPr lang="da-DK" sz="1600" baseline="0" dirty="0"/>
              <a:t>Kontakte nye inden de kommer f.eks. En sms ”Vi ses på torsdag og det mig Camille, som tager i mod dig”</a:t>
            </a:r>
          </a:p>
          <a:p>
            <a:pPr marL="285750" lvl="2" indent="-285750">
              <a:lnSpc>
                <a:spcPct val="90000"/>
              </a:lnSpc>
              <a:spcAft>
                <a:spcPts val="600"/>
              </a:spcAft>
              <a:buFont typeface="Wingdings" panose="05000000000000000000" pitchFamily="2" charset="2"/>
              <a:buChar char="§"/>
            </a:pPr>
            <a:r>
              <a:rPr lang="da-DK" sz="1600" baseline="0" dirty="0"/>
              <a:t>Stå klar til at tage imod gerne ved indgangen til hal/bane/facilitet</a:t>
            </a:r>
          </a:p>
          <a:p>
            <a:pPr marL="285750" lvl="2" indent="-285750">
              <a:lnSpc>
                <a:spcPct val="90000"/>
              </a:lnSpc>
              <a:spcAft>
                <a:spcPts val="600"/>
              </a:spcAft>
              <a:buFont typeface="Wingdings" panose="05000000000000000000" pitchFamily="2" charset="2"/>
              <a:buChar char="§"/>
            </a:pPr>
            <a:r>
              <a:rPr lang="da-DK" sz="1600" baseline="0" dirty="0"/>
              <a:t>Vise den nye rundt og fortælle om ”regler og ting vi plejer at gøre”</a:t>
            </a:r>
            <a:br>
              <a:rPr lang="da-DK" sz="1600" baseline="0" dirty="0"/>
            </a:br>
            <a:r>
              <a:rPr lang="da-DK" sz="1600" baseline="0" dirty="0"/>
              <a:t>f.eks. ”Efter træning drikker vi kaffe sammen i cafeteriet”. </a:t>
            </a:r>
          </a:p>
          <a:p>
            <a:pPr marL="285750" lvl="2" indent="-285750">
              <a:lnSpc>
                <a:spcPct val="90000"/>
              </a:lnSpc>
              <a:spcAft>
                <a:spcPts val="600"/>
              </a:spcAft>
              <a:buFont typeface="Wingdings" panose="05000000000000000000" pitchFamily="2" charset="2"/>
              <a:buChar char="§"/>
            </a:pPr>
            <a:r>
              <a:rPr lang="da-DK" sz="1600" baseline="0" dirty="0"/>
              <a:t>Være imødekommende og nysgerrig: Smiler, har øjenkontakt og byder velkommen f.eks. ”Er det dig der hedder.. Vi har glædet os til at du kom i dag” </a:t>
            </a:r>
            <a:br>
              <a:rPr lang="da-DK" sz="1400" baseline="0" dirty="0"/>
            </a:br>
            <a:endParaRPr lang="da-DK" sz="1400" baseline="0" dirty="0"/>
          </a:p>
          <a:p>
            <a:endParaRPr lang="da-DK" dirty="0"/>
          </a:p>
        </p:txBody>
      </p:sp>
      <p:sp>
        <p:nvSpPr>
          <p:cNvPr id="4" name="Titel 3">
            <a:extLst>
              <a:ext uri="{FF2B5EF4-FFF2-40B4-BE49-F238E27FC236}">
                <a16:creationId xmlns:a16="http://schemas.microsoft.com/office/drawing/2014/main" id="{40BBAFA6-028E-72D1-4B82-21B30939E283}"/>
              </a:ext>
            </a:extLst>
          </p:cNvPr>
          <p:cNvSpPr>
            <a:spLocks noGrp="1"/>
          </p:cNvSpPr>
          <p:nvPr>
            <p:ph type="title"/>
          </p:nvPr>
        </p:nvSpPr>
        <p:spPr/>
        <p:txBody>
          <a:bodyPr vert="horz" lIns="0" tIns="0" rIns="0" bIns="0" rtlCol="0" anchor="t" anchorCtr="0">
            <a:normAutofit/>
          </a:bodyPr>
          <a:lstStyle/>
          <a:p>
            <a:r>
              <a:rPr lang="da-DK" b="1" kern="1200" baseline="0" dirty="0">
                <a:latin typeface="+mj-lt"/>
                <a:ea typeface="+mj-ea"/>
                <a:cs typeface="+mj-cs"/>
              </a:rPr>
              <a:t>Hav en velkomstvært</a:t>
            </a:r>
          </a:p>
        </p:txBody>
      </p:sp>
      <p:sp>
        <p:nvSpPr>
          <p:cNvPr id="6" name="Tekstfelt 5">
            <a:extLst>
              <a:ext uri="{FF2B5EF4-FFF2-40B4-BE49-F238E27FC236}">
                <a16:creationId xmlns:a16="http://schemas.microsoft.com/office/drawing/2014/main" id="{D423B405-F716-ACF9-1F60-22DD6FFD3A9A}"/>
              </a:ext>
            </a:extLst>
          </p:cNvPr>
          <p:cNvSpPr txBox="1"/>
          <p:nvPr/>
        </p:nvSpPr>
        <p:spPr>
          <a:xfrm>
            <a:off x="6759295" y="5406259"/>
            <a:ext cx="5432705" cy="791864"/>
          </a:xfrm>
          <a:prstGeom prst="rect">
            <a:avLst/>
          </a:prstGeom>
          <a:gradFill>
            <a:gsLst>
              <a:gs pos="0">
                <a:schemeClr val="bg1"/>
              </a:gs>
              <a:gs pos="50000">
                <a:schemeClr val="bg1">
                  <a:alpha val="50000"/>
                </a:schemeClr>
              </a:gs>
              <a:gs pos="100000">
                <a:schemeClr val="bg1">
                  <a:alpha val="0"/>
                </a:schemeClr>
              </a:gs>
            </a:gsLst>
            <a:lin ang="10800000" scaled="1"/>
          </a:gradFill>
        </p:spPr>
        <p:txBody>
          <a:bodyPr vert="horz" lIns="1116000" tIns="216000" rIns="468000" bIns="144000" rtlCol="0">
            <a:normAutofit/>
          </a:bodyPr>
          <a:lstStyle/>
          <a:p>
            <a:pPr algn="ctr">
              <a:lnSpc>
                <a:spcPct val="107000"/>
              </a:lnSpc>
              <a:spcBef>
                <a:spcPts val="300"/>
              </a:spcBef>
              <a:spcAft>
                <a:spcPts val="600"/>
              </a:spcAft>
            </a:pPr>
            <a:r>
              <a:rPr lang="da-DK" sz="1200" b="1" kern="1200" baseline="0" dirty="0">
                <a:latin typeface="+mn-lt"/>
                <a:ea typeface="+mn-ea"/>
                <a:cs typeface="+mn-cs"/>
              </a:rPr>
              <a:t>Hvad er vigtigt at jeres velkomstvært har fokus på?  </a:t>
            </a:r>
          </a:p>
        </p:txBody>
      </p:sp>
      <p:pic>
        <p:nvPicPr>
          <p:cNvPr id="18" name="Pladsholder til billede 17" descr="Et billede, der indeholder udendørs, vand, sky, sø&#10;&#10;Automatisk genereret beskrivelse">
            <a:extLst>
              <a:ext uri="{FF2B5EF4-FFF2-40B4-BE49-F238E27FC236}">
                <a16:creationId xmlns:a16="http://schemas.microsoft.com/office/drawing/2014/main" id="{1D075BED-5D5A-9296-BE16-0338E3CFE2BE}"/>
              </a:ext>
            </a:extLst>
          </p:cNvPr>
          <p:cNvPicPr>
            <a:picLocks noGrp="1" noChangeAspect="1"/>
          </p:cNvPicPr>
          <p:nvPr>
            <p:ph type="pic" sz="quarter" idx="16"/>
          </p:nvPr>
        </p:nvPicPr>
        <p:blipFill>
          <a:blip r:embed="rId3">
            <a:extLst>
              <a:ext uri="{28A0092B-C50C-407E-A947-70E740481C1C}">
                <a14:useLocalDpi xmlns:a14="http://schemas.microsoft.com/office/drawing/2010/main" val="0"/>
              </a:ext>
            </a:extLst>
          </a:blip>
          <a:srcRect t="18069" b="18069"/>
          <a:stretch>
            <a:fillRect/>
          </a:stretch>
        </p:blipFill>
        <p:spPr/>
      </p:pic>
    </p:spTree>
    <p:extLst>
      <p:ext uri="{BB962C8B-B14F-4D97-AF65-F5344CB8AC3E}">
        <p14:creationId xmlns:p14="http://schemas.microsoft.com/office/powerpoint/2010/main" val="30517145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tekst 1">
            <a:extLst>
              <a:ext uri="{FF2B5EF4-FFF2-40B4-BE49-F238E27FC236}">
                <a16:creationId xmlns:a16="http://schemas.microsoft.com/office/drawing/2014/main" id="{1B00E837-68D8-4A72-B2C8-09340CE82382}"/>
              </a:ext>
            </a:extLst>
          </p:cNvPr>
          <p:cNvSpPr>
            <a:spLocks noGrp="1"/>
          </p:cNvSpPr>
          <p:nvPr>
            <p:ph type="body" sz="quarter" idx="15"/>
          </p:nvPr>
        </p:nvSpPr>
        <p:spPr/>
        <p:txBody>
          <a:bodyPr>
            <a:normAutofit/>
          </a:bodyPr>
          <a:lstStyle/>
          <a:p>
            <a:pPr marL="214313" indent="-214313">
              <a:buClr>
                <a:schemeClr val="accent5"/>
              </a:buClr>
              <a:buFont typeface="Wingdings" panose="05000000000000000000" pitchFamily="2" charset="2"/>
              <a:buChar char="§"/>
            </a:pPr>
            <a:r>
              <a:rPr lang="da-DK" dirty="0"/>
              <a:t>Vær engageret og begejstret for nye. </a:t>
            </a:r>
            <a:br>
              <a:rPr lang="da-DK" dirty="0"/>
            </a:br>
            <a:endParaRPr lang="da-DK" dirty="0"/>
          </a:p>
          <a:p>
            <a:pPr marL="214313" indent="-214313">
              <a:buClr>
                <a:schemeClr val="accent5"/>
              </a:buClr>
              <a:buFont typeface="Wingdings" panose="05000000000000000000" pitchFamily="2" charset="2"/>
              <a:buChar char="§"/>
            </a:pPr>
            <a:r>
              <a:rPr lang="da-DK" dirty="0"/>
              <a:t>Brug øjenkontakt til at sikre, at man føler sig set: ”Godt du er her!”</a:t>
            </a:r>
            <a:br>
              <a:rPr lang="da-DK" dirty="0"/>
            </a:br>
            <a:endParaRPr lang="da-DK" dirty="0"/>
          </a:p>
          <a:p>
            <a:pPr marL="214313" indent="-214313">
              <a:buClr>
                <a:schemeClr val="accent5"/>
              </a:buClr>
              <a:buFont typeface="Wingdings" panose="05000000000000000000" pitchFamily="2" charset="2"/>
              <a:buChar char="§"/>
            </a:pPr>
            <a:r>
              <a:rPr lang="da-DK" dirty="0"/>
              <a:t>Lav en navnerunde eller en navneleg </a:t>
            </a:r>
            <a:br>
              <a:rPr lang="da-DK" dirty="0"/>
            </a:br>
            <a:endParaRPr lang="da-DK" dirty="0"/>
          </a:p>
          <a:p>
            <a:pPr marL="214313" indent="-214313">
              <a:buClr>
                <a:schemeClr val="accent5"/>
              </a:buClr>
              <a:buFont typeface="Wingdings" panose="05000000000000000000" pitchFamily="2" charset="2"/>
              <a:buChar char="§"/>
            </a:pPr>
            <a:r>
              <a:rPr lang="da-DK" dirty="0"/>
              <a:t>Fortæl om ”plejer” og ”nye regler”</a:t>
            </a:r>
          </a:p>
          <a:p>
            <a:pPr marL="214313" indent="-214313">
              <a:buClr>
                <a:schemeClr val="accent5"/>
              </a:buClr>
              <a:buFont typeface="Wingdings" panose="05000000000000000000" pitchFamily="2" charset="2"/>
              <a:buChar char="§"/>
            </a:pPr>
            <a:endParaRPr lang="da-DK" dirty="0"/>
          </a:p>
          <a:p>
            <a:pPr marL="0">
              <a:buClr>
                <a:schemeClr val="tx2"/>
              </a:buClr>
            </a:pPr>
            <a:endParaRPr lang="da-DK" dirty="0"/>
          </a:p>
          <a:p>
            <a:pPr marL="214313" indent="-214313">
              <a:buClr>
                <a:schemeClr val="tx2"/>
              </a:buClr>
              <a:buFont typeface="Wingdings" panose="05000000000000000000" pitchFamily="2" charset="2"/>
              <a:buChar char="§"/>
            </a:pPr>
            <a:endParaRPr lang="da-DK" dirty="0"/>
          </a:p>
          <a:p>
            <a:pPr>
              <a:buClr>
                <a:schemeClr val="tx2"/>
              </a:buClr>
            </a:pPr>
            <a:endParaRPr lang="da-DK" dirty="0"/>
          </a:p>
          <a:p>
            <a:pPr>
              <a:buClr>
                <a:schemeClr val="tx2"/>
              </a:buClr>
            </a:pPr>
            <a:endParaRPr lang="da-DK" dirty="0"/>
          </a:p>
          <a:p>
            <a:endParaRPr lang="da-DK" dirty="0"/>
          </a:p>
        </p:txBody>
      </p:sp>
      <p:sp>
        <p:nvSpPr>
          <p:cNvPr id="4" name="Titel 3">
            <a:extLst>
              <a:ext uri="{FF2B5EF4-FFF2-40B4-BE49-F238E27FC236}">
                <a16:creationId xmlns:a16="http://schemas.microsoft.com/office/drawing/2014/main" id="{9B2D5576-1704-497D-93A7-7BB413BE88EC}"/>
              </a:ext>
            </a:extLst>
          </p:cNvPr>
          <p:cNvSpPr>
            <a:spLocks noGrp="1"/>
          </p:cNvSpPr>
          <p:nvPr>
            <p:ph type="title"/>
          </p:nvPr>
        </p:nvSpPr>
        <p:spPr/>
        <p:txBody>
          <a:bodyPr anchor="t">
            <a:normAutofit/>
          </a:bodyPr>
          <a:lstStyle/>
          <a:p>
            <a:r>
              <a:rPr lang="da-DK" sz="3000" dirty="0"/>
              <a:t>Giv en personlig velkomst på holdet</a:t>
            </a:r>
          </a:p>
        </p:txBody>
      </p:sp>
      <p:pic>
        <p:nvPicPr>
          <p:cNvPr id="6" name="Billede 5" descr="Et billede, der indeholder person&#10;&#10;Automatisk genereret beskrivelse">
            <a:extLst>
              <a:ext uri="{FF2B5EF4-FFF2-40B4-BE49-F238E27FC236}">
                <a16:creationId xmlns:a16="http://schemas.microsoft.com/office/drawing/2014/main" id="{FB07385E-0EB8-C0F3-03F0-D6ACEB5422E3}"/>
              </a:ext>
            </a:extLst>
          </p:cNvPr>
          <p:cNvPicPr>
            <a:picLocks noChangeAspect="1"/>
          </p:cNvPicPr>
          <p:nvPr/>
        </p:nvPicPr>
        <p:blipFill rotWithShape="1">
          <a:blip r:embed="rId3"/>
          <a:srcRect l="3545" t="714" r="9012" b="21716"/>
          <a:stretch/>
        </p:blipFill>
        <p:spPr>
          <a:xfrm>
            <a:off x="6723959" y="116632"/>
            <a:ext cx="5468041" cy="6120680"/>
          </a:xfrm>
          <a:prstGeom prst="rect">
            <a:avLst/>
          </a:prstGeom>
          <a:noFill/>
        </p:spPr>
      </p:pic>
    </p:spTree>
    <p:extLst>
      <p:ext uri="{BB962C8B-B14F-4D97-AF65-F5344CB8AC3E}">
        <p14:creationId xmlns:p14="http://schemas.microsoft.com/office/powerpoint/2010/main" val="476379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tekst 1"/>
          <p:cNvSpPr>
            <a:spLocks noGrp="1"/>
          </p:cNvSpPr>
          <p:nvPr>
            <p:ph type="body" sz="quarter" idx="15"/>
          </p:nvPr>
        </p:nvSpPr>
        <p:spPr/>
        <p:txBody>
          <a:bodyPr/>
          <a:lstStyle/>
          <a:p>
            <a:pPr marL="301625" indent="-285750">
              <a:buFont typeface="Arial" panose="020B0604020202020204" pitchFamily="34" charset="0"/>
              <a:buChar char="•"/>
            </a:pPr>
            <a:r>
              <a:rPr lang="da-DK" sz="1800" dirty="0"/>
              <a:t>Det er rart at have en fast makker i starten.</a:t>
            </a:r>
          </a:p>
          <a:p>
            <a:pPr marL="301625" indent="-285750">
              <a:buFont typeface="Arial" panose="020B0604020202020204" pitchFamily="34" charset="0"/>
              <a:buChar char="•"/>
            </a:pPr>
            <a:r>
              <a:rPr lang="da-DK" sz="1800" dirty="0"/>
              <a:t>En makker som kan hjælpe nye ind i fællesskabet, sætte nye ind i øvelserne til træning og generelt være til rådighed ved spørgsmål.</a:t>
            </a:r>
          </a:p>
          <a:p>
            <a:pPr marL="301625" indent="-285750">
              <a:buFont typeface="Arial" panose="020B0604020202020204" pitchFamily="34" charset="0"/>
              <a:buChar char="•"/>
            </a:pPr>
            <a:r>
              <a:rPr lang="da-DK" sz="1800" dirty="0"/>
              <a:t>En makker rækker ud til den nye i pauserne og husker at invitere den nye med til arrangementer. </a:t>
            </a:r>
            <a:endParaRPr lang="da-DK" dirty="0"/>
          </a:p>
        </p:txBody>
      </p:sp>
      <p:sp>
        <p:nvSpPr>
          <p:cNvPr id="4" name="Titel 3"/>
          <p:cNvSpPr>
            <a:spLocks noGrp="1"/>
          </p:cNvSpPr>
          <p:nvPr>
            <p:ph type="title"/>
          </p:nvPr>
        </p:nvSpPr>
        <p:spPr/>
        <p:txBody>
          <a:bodyPr/>
          <a:lstStyle/>
          <a:p>
            <a:r>
              <a:rPr lang="da-DK" sz="2700" dirty="0"/>
              <a:t>Hav en buddyordning </a:t>
            </a:r>
          </a:p>
        </p:txBody>
      </p:sp>
      <p:sp>
        <p:nvSpPr>
          <p:cNvPr id="10" name="Pladsholder til billede 9">
            <a:extLst>
              <a:ext uri="{FF2B5EF4-FFF2-40B4-BE49-F238E27FC236}">
                <a16:creationId xmlns:a16="http://schemas.microsoft.com/office/drawing/2014/main" id="{9C48407C-BF28-A03B-DC1A-AFD9AC90FDF4}"/>
              </a:ext>
            </a:extLst>
          </p:cNvPr>
          <p:cNvSpPr>
            <a:spLocks noGrp="1"/>
          </p:cNvSpPr>
          <p:nvPr>
            <p:ph type="pic" sz="quarter" idx="16"/>
          </p:nvPr>
        </p:nvSpPr>
        <p:spPr/>
        <p:txBody>
          <a:bodyPr/>
          <a:lstStyle/>
          <a:p>
            <a:endParaRPr lang="da-DK"/>
          </a:p>
        </p:txBody>
      </p:sp>
      <p:pic>
        <p:nvPicPr>
          <p:cNvPr id="11" name="Pladsholder til billede 5" descr="Et billede, der indeholder Balance, yoga, Fitness, knæ">
            <a:extLst>
              <a:ext uri="{FF2B5EF4-FFF2-40B4-BE49-F238E27FC236}">
                <a16:creationId xmlns:a16="http://schemas.microsoft.com/office/drawing/2014/main" id="{5FBCA04A-D272-15A1-4B2F-ACD29EB6D73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067" r="18067"/>
          <a:stretch/>
        </p:blipFill>
        <p:spPr>
          <a:xfrm>
            <a:off x="6671593" y="659876"/>
            <a:ext cx="5510981" cy="5279010"/>
          </a:xfrm>
          <a:prstGeom prst="rect">
            <a:avLst/>
          </a:prstGeom>
          <a:noFill/>
        </p:spPr>
      </p:pic>
    </p:spTree>
    <p:extLst>
      <p:ext uri="{BB962C8B-B14F-4D97-AF65-F5344CB8AC3E}">
        <p14:creationId xmlns:p14="http://schemas.microsoft.com/office/powerpoint/2010/main" val="27275421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ladsholder til billede 4" descr="Et billede, der indeholder udendørs, græs, person, båd&#10;&#10;Automatisk genereret beskrivelse">
            <a:extLst>
              <a:ext uri="{FF2B5EF4-FFF2-40B4-BE49-F238E27FC236}">
                <a16:creationId xmlns:a16="http://schemas.microsoft.com/office/drawing/2014/main" id="{52E8526D-830F-6A97-B888-A40C4B876C6D}"/>
              </a:ext>
            </a:extLst>
          </p:cNvPr>
          <p:cNvPicPr>
            <a:picLocks noGrp="1" noChangeAspect="1"/>
          </p:cNvPicPr>
          <p:nvPr>
            <p:ph type="pic" sz="quarter" idx="16"/>
          </p:nvPr>
        </p:nvPicPr>
        <p:blipFill>
          <a:blip r:embed="rId3">
            <a:extLst>
              <a:ext uri="{28A0092B-C50C-407E-A947-70E740481C1C}">
                <a14:useLocalDpi xmlns:a14="http://schemas.microsoft.com/office/drawing/2010/main" val="0"/>
              </a:ext>
            </a:extLst>
          </a:blip>
          <a:srcRect l="14933" r="14933"/>
          <a:stretch>
            <a:fillRect/>
          </a:stretch>
        </p:blipFill>
        <p:spPr/>
      </p:pic>
      <p:sp>
        <p:nvSpPr>
          <p:cNvPr id="2" name="Pladsholder til tekst 1"/>
          <p:cNvSpPr>
            <a:spLocks noGrp="1"/>
          </p:cNvSpPr>
          <p:nvPr>
            <p:ph type="body" sz="half" idx="2"/>
          </p:nvPr>
        </p:nvSpPr>
        <p:spPr>
          <a:xfrm>
            <a:off x="99587" y="285048"/>
            <a:ext cx="4916032" cy="5843527"/>
          </a:xfrm>
        </p:spPr>
        <p:txBody>
          <a:bodyPr/>
          <a:lstStyle/>
          <a:p>
            <a:pPr algn="r"/>
            <a:endParaRPr lang="da-DK" dirty="0"/>
          </a:p>
          <a:p>
            <a:pPr>
              <a:spcBef>
                <a:spcPts val="0"/>
              </a:spcBef>
              <a:spcAft>
                <a:spcPts val="0"/>
              </a:spcAft>
            </a:pPr>
            <a:r>
              <a:rPr lang="da-DK" sz="3600" u="sng" dirty="0"/>
              <a:t>Efter</a:t>
            </a:r>
          </a:p>
          <a:p>
            <a:pPr>
              <a:spcBef>
                <a:spcPts val="0"/>
              </a:spcBef>
              <a:spcAft>
                <a:spcPts val="0"/>
              </a:spcAft>
            </a:pPr>
            <a:r>
              <a:rPr lang="da-DK" sz="3600" dirty="0"/>
              <a:t>Husk opfølgningen</a:t>
            </a:r>
          </a:p>
        </p:txBody>
      </p:sp>
    </p:spTree>
    <p:extLst>
      <p:ext uri="{BB962C8B-B14F-4D97-AF65-F5344CB8AC3E}">
        <p14:creationId xmlns:p14="http://schemas.microsoft.com/office/powerpoint/2010/main" val="34825669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dsholder til tekst 4">
            <a:extLst>
              <a:ext uri="{FF2B5EF4-FFF2-40B4-BE49-F238E27FC236}">
                <a16:creationId xmlns:a16="http://schemas.microsoft.com/office/drawing/2014/main" id="{D151C1F8-C4E7-33B3-3FDC-18131E44E35C}"/>
              </a:ext>
            </a:extLst>
          </p:cNvPr>
          <p:cNvSpPr>
            <a:spLocks noGrp="1"/>
          </p:cNvSpPr>
          <p:nvPr>
            <p:ph type="body" sz="quarter" idx="15"/>
          </p:nvPr>
        </p:nvSpPr>
        <p:spPr>
          <a:xfrm>
            <a:off x="1203236" y="3268018"/>
            <a:ext cx="5301946" cy="3694451"/>
          </a:xfrm>
        </p:spPr>
        <p:txBody>
          <a:bodyPr/>
          <a:lstStyle/>
          <a:p>
            <a:pPr marL="285750" indent="-285750">
              <a:buClr>
                <a:schemeClr val="accent5"/>
              </a:buClr>
              <a:buFont typeface="Wingdings" panose="05000000000000000000" pitchFamily="2" charset="2"/>
              <a:buChar char="§"/>
            </a:pPr>
            <a:r>
              <a:rPr lang="da-DK" sz="1800" dirty="0"/>
              <a:t>Send en SMS eller mail</a:t>
            </a:r>
          </a:p>
          <a:p>
            <a:pPr marL="285750" indent="-285750">
              <a:buClr>
                <a:schemeClr val="accent5"/>
              </a:buClr>
              <a:buFont typeface="Wingdings" panose="05000000000000000000" pitchFamily="2" charset="2"/>
              <a:buChar char="§"/>
            </a:pPr>
            <a:r>
              <a:rPr lang="da-DK" sz="1800" dirty="0"/>
              <a:t>Følg op hvis vedkommende </a:t>
            </a:r>
            <a:br>
              <a:rPr lang="da-DK" sz="1800" dirty="0"/>
            </a:br>
            <a:r>
              <a:rPr lang="da-DK" sz="1800" dirty="0"/>
              <a:t>ikke dukker op igen</a:t>
            </a:r>
          </a:p>
        </p:txBody>
      </p:sp>
      <p:sp>
        <p:nvSpPr>
          <p:cNvPr id="4" name="Titel 3">
            <a:extLst>
              <a:ext uri="{FF2B5EF4-FFF2-40B4-BE49-F238E27FC236}">
                <a16:creationId xmlns:a16="http://schemas.microsoft.com/office/drawing/2014/main" id="{9C12F714-6E35-4C97-B921-D8029BDE31FD}"/>
              </a:ext>
            </a:extLst>
          </p:cNvPr>
          <p:cNvSpPr>
            <a:spLocks noGrp="1"/>
          </p:cNvSpPr>
          <p:nvPr>
            <p:ph type="title"/>
          </p:nvPr>
        </p:nvSpPr>
        <p:spPr>
          <a:xfrm>
            <a:off x="1080000" y="1909614"/>
            <a:ext cx="5292520" cy="1007446"/>
          </a:xfrm>
        </p:spPr>
        <p:txBody>
          <a:bodyPr/>
          <a:lstStyle/>
          <a:p>
            <a:pPr>
              <a:lnSpc>
                <a:spcPct val="100000"/>
              </a:lnSpc>
            </a:pPr>
            <a:r>
              <a:rPr lang="da-DK" sz="4800" dirty="0">
                <a:solidFill>
                  <a:schemeClr val="accent5"/>
                </a:solidFill>
              </a:rPr>
              <a:t>Følg op – også hvis nye ikke kommer igen</a:t>
            </a:r>
          </a:p>
        </p:txBody>
      </p:sp>
      <p:sp>
        <p:nvSpPr>
          <p:cNvPr id="7" name="Rektangel 6">
            <a:extLst>
              <a:ext uri="{FF2B5EF4-FFF2-40B4-BE49-F238E27FC236}">
                <a16:creationId xmlns:a16="http://schemas.microsoft.com/office/drawing/2014/main" id="{C2352BE8-9D04-CD0B-7D3C-E1D74D2F8763}"/>
              </a:ext>
            </a:extLst>
          </p:cNvPr>
          <p:cNvSpPr/>
          <p:nvPr/>
        </p:nvSpPr>
        <p:spPr>
          <a:xfrm>
            <a:off x="7573948" y="2413337"/>
            <a:ext cx="2016224" cy="2031325"/>
          </a:xfrm>
          <a:prstGeom prst="rect">
            <a:avLst/>
          </a:prstGeom>
        </p:spPr>
        <p:txBody>
          <a:bodyPr wrap="square">
            <a:spAutoFit/>
          </a:bodyPr>
          <a:lstStyle/>
          <a:p>
            <a:r>
              <a:rPr lang="da-DK" sz="1400" i="1" dirty="0"/>
              <a:t>Hej Alina</a:t>
            </a:r>
            <a:r>
              <a:rPr lang="da-DK" sz="1400" i="1" dirty="0">
                <a:sym typeface="Wingdings" panose="05000000000000000000" pitchFamily="2" charset="2"/>
              </a:rPr>
              <a:t> </a:t>
            </a:r>
            <a:r>
              <a:rPr lang="da-DK" sz="1400" i="1" dirty="0"/>
              <a:t> </a:t>
            </a:r>
          </a:p>
          <a:p>
            <a:endParaRPr lang="da-DK" sz="1400" i="1" dirty="0"/>
          </a:p>
          <a:p>
            <a:r>
              <a:rPr lang="da-DK" sz="1400" i="1" dirty="0"/>
              <a:t>Godt at se dig i dag. </a:t>
            </a:r>
          </a:p>
          <a:p>
            <a:r>
              <a:rPr lang="da-DK" sz="1400" i="1" dirty="0"/>
              <a:t>Vi håber at se dig igen. Du skriver bare, hvis du har spørgsmål. </a:t>
            </a:r>
          </a:p>
          <a:p>
            <a:endParaRPr lang="da-DK" sz="1400" i="1" dirty="0"/>
          </a:p>
          <a:p>
            <a:r>
              <a:rPr lang="da-DK" sz="1400" i="1" dirty="0"/>
              <a:t>Venlig hilsen Stine</a:t>
            </a:r>
          </a:p>
        </p:txBody>
      </p:sp>
      <p:pic>
        <p:nvPicPr>
          <p:cNvPr id="9" name="Grafik 8">
            <a:extLst>
              <a:ext uri="{FF2B5EF4-FFF2-40B4-BE49-F238E27FC236}">
                <a16:creationId xmlns:a16="http://schemas.microsoft.com/office/drawing/2014/main" id="{5A74BC2C-89A0-5A3F-D7BD-2A16E887F8BD}"/>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41814" t="15201" r="28477" b="9795"/>
          <a:stretch/>
        </p:blipFill>
        <p:spPr>
          <a:xfrm>
            <a:off x="6637844" y="1080000"/>
            <a:ext cx="3888432" cy="5521791"/>
          </a:xfrm>
          <a:prstGeom prst="rect">
            <a:avLst/>
          </a:prstGeom>
        </p:spPr>
      </p:pic>
    </p:spTree>
    <p:extLst>
      <p:ext uri="{BB962C8B-B14F-4D97-AF65-F5344CB8AC3E}">
        <p14:creationId xmlns:p14="http://schemas.microsoft.com/office/powerpoint/2010/main" val="3400022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tekst 1"/>
          <p:cNvSpPr>
            <a:spLocks noGrp="1"/>
          </p:cNvSpPr>
          <p:nvPr>
            <p:ph type="body" sz="quarter" idx="16"/>
          </p:nvPr>
        </p:nvSpPr>
        <p:spPr>
          <a:xfrm>
            <a:off x="1080000" y="2899921"/>
            <a:ext cx="11112000" cy="1554538"/>
          </a:xfrm>
        </p:spPr>
        <p:txBody>
          <a:bodyPr/>
          <a:lstStyle/>
          <a:p>
            <a:pPr algn="ctr"/>
            <a:r>
              <a:rPr lang="da-DK" sz="4400" dirty="0"/>
              <a:t>Styrk fællesskabet</a:t>
            </a:r>
          </a:p>
        </p:txBody>
      </p:sp>
    </p:spTree>
    <p:extLst>
      <p:ext uri="{BB962C8B-B14F-4D97-AF65-F5344CB8AC3E}">
        <p14:creationId xmlns:p14="http://schemas.microsoft.com/office/powerpoint/2010/main" val="13439409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0CCBA4-45F2-B419-D8DB-FA3181582998}"/>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A4938D52-4A40-689B-388E-A58023A856B5}"/>
              </a:ext>
            </a:extLst>
          </p:cNvPr>
          <p:cNvSpPr>
            <a:spLocks noGrp="1"/>
          </p:cNvSpPr>
          <p:nvPr>
            <p:ph type="title"/>
          </p:nvPr>
        </p:nvSpPr>
        <p:spPr/>
        <p:txBody>
          <a:bodyPr/>
          <a:lstStyle/>
          <a:p>
            <a:r>
              <a:rPr lang="da-DK" sz="2800" dirty="0"/>
              <a:t>Fire greb til at styrke fællesskabet</a:t>
            </a:r>
          </a:p>
        </p:txBody>
      </p:sp>
      <p:sp>
        <p:nvSpPr>
          <p:cNvPr id="2" name="Pladsholder til tekst 1">
            <a:extLst>
              <a:ext uri="{FF2B5EF4-FFF2-40B4-BE49-F238E27FC236}">
                <a16:creationId xmlns:a16="http://schemas.microsoft.com/office/drawing/2014/main" id="{3998FDE4-45D7-330E-B574-5A9EEA907E78}"/>
              </a:ext>
            </a:extLst>
          </p:cNvPr>
          <p:cNvSpPr>
            <a:spLocks noGrp="1"/>
          </p:cNvSpPr>
          <p:nvPr>
            <p:ph type="body" sz="quarter" idx="13"/>
          </p:nvPr>
        </p:nvSpPr>
        <p:spPr>
          <a:xfrm>
            <a:off x="2028718" y="1997923"/>
            <a:ext cx="10440988" cy="3960000"/>
          </a:xfrm>
        </p:spPr>
        <p:txBody>
          <a:bodyPr/>
          <a:lstStyle/>
          <a:p>
            <a:endParaRPr lang="da-DK" b="1" dirty="0">
              <a:cs typeface="Arial" panose="020B0604020202020204" pitchFamily="34" charset="0"/>
            </a:endParaRPr>
          </a:p>
          <a:p>
            <a:pPr marL="15875" indent="0">
              <a:buClr>
                <a:schemeClr val="tx2"/>
              </a:buClr>
              <a:buNone/>
            </a:pPr>
            <a:r>
              <a:rPr lang="da-DK" dirty="0">
                <a:cs typeface="Arial" panose="020B0604020202020204" pitchFamily="34" charset="0"/>
              </a:rPr>
              <a:t>Hav fælles start og slut ritualer</a:t>
            </a:r>
          </a:p>
          <a:p>
            <a:pPr>
              <a:buClr>
                <a:schemeClr val="tx2"/>
              </a:buClr>
            </a:pPr>
            <a:endParaRPr lang="da-DK" dirty="0">
              <a:cs typeface="Arial" panose="020B0604020202020204" pitchFamily="34" charset="0"/>
            </a:endParaRPr>
          </a:p>
          <a:p>
            <a:pPr marL="15875" indent="0">
              <a:buClr>
                <a:schemeClr val="tx2"/>
              </a:buClr>
              <a:buNone/>
            </a:pPr>
            <a:r>
              <a:rPr lang="da-DK" dirty="0">
                <a:cs typeface="Arial" panose="020B0604020202020204" pitchFamily="34" charset="0"/>
              </a:rPr>
              <a:t>Sørg for at skabe rum for at grine og fejle sammen gennem lege og </a:t>
            </a:r>
            <a:r>
              <a:rPr lang="da-DK" dirty="0" err="1">
                <a:cs typeface="Arial" panose="020B0604020202020204" pitchFamily="34" charset="0"/>
              </a:rPr>
              <a:t>icebreackers</a:t>
            </a:r>
            <a:endParaRPr lang="da-DK" dirty="0">
              <a:cs typeface="Arial" panose="020B0604020202020204" pitchFamily="34" charset="0"/>
            </a:endParaRPr>
          </a:p>
          <a:p>
            <a:pPr marL="0" indent="0">
              <a:buClr>
                <a:schemeClr val="tx2"/>
              </a:buClr>
              <a:buNone/>
            </a:pPr>
            <a:endParaRPr lang="da-DK" dirty="0">
              <a:cs typeface="Arial" panose="020B0604020202020204" pitchFamily="34" charset="0"/>
            </a:endParaRPr>
          </a:p>
          <a:p>
            <a:pPr marL="15875" indent="0">
              <a:buClr>
                <a:schemeClr val="tx2"/>
              </a:buClr>
              <a:buNone/>
            </a:pPr>
            <a:r>
              <a:rPr lang="da-DK" dirty="0">
                <a:cs typeface="Arial" panose="020B0604020202020204" pitchFamily="34" charset="0"/>
              </a:rPr>
              <a:t>Lav grupper og makkerpar på forhånd</a:t>
            </a:r>
          </a:p>
          <a:p>
            <a:pPr marL="0" indent="0">
              <a:buClr>
                <a:schemeClr val="tx2"/>
              </a:buClr>
              <a:buNone/>
            </a:pPr>
            <a:endParaRPr lang="da-DK" dirty="0">
              <a:cs typeface="Arial" panose="020B0604020202020204" pitchFamily="34" charset="0"/>
            </a:endParaRPr>
          </a:p>
          <a:p>
            <a:pPr marL="15875" indent="0">
              <a:buClr>
                <a:schemeClr val="tx2"/>
              </a:buClr>
              <a:buNone/>
            </a:pPr>
            <a:r>
              <a:rPr lang="da-DK" dirty="0">
                <a:cs typeface="Arial" panose="020B0604020202020204" pitchFamily="34" charset="0"/>
              </a:rPr>
              <a:t>Dyrk relationerne ved at indtænke refleksionsspørgsmål under opvarmningen eller udstrækningen</a:t>
            </a:r>
          </a:p>
          <a:p>
            <a:pPr marL="358775" indent="-342900">
              <a:buClr>
                <a:schemeClr val="tx2"/>
              </a:buClr>
              <a:buFont typeface="Wingdings" panose="05000000000000000000" pitchFamily="2" charset="2"/>
              <a:buChar char="§"/>
            </a:pPr>
            <a:endParaRPr lang="da-DK" sz="2000" dirty="0"/>
          </a:p>
          <a:p>
            <a:pPr marL="358775" indent="-342900">
              <a:buClr>
                <a:schemeClr val="tx2"/>
              </a:buClr>
              <a:buFont typeface="Wingdings" panose="05000000000000000000" pitchFamily="2" charset="2"/>
              <a:buChar char="§"/>
            </a:pPr>
            <a:endParaRPr lang="da-DK" sz="1400" dirty="0">
              <a:cs typeface="Arial" panose="020B0604020202020204" pitchFamily="34" charset="0"/>
            </a:endParaRPr>
          </a:p>
          <a:p>
            <a:pPr marL="358775" indent="-342900">
              <a:buFontTx/>
              <a:buChar char="-"/>
            </a:pPr>
            <a:endParaRPr lang="da-DK" sz="2000" dirty="0"/>
          </a:p>
        </p:txBody>
      </p:sp>
      <p:cxnSp>
        <p:nvCxnSpPr>
          <p:cNvPr id="5" name="Lige forbindelse 4">
            <a:extLst>
              <a:ext uri="{FF2B5EF4-FFF2-40B4-BE49-F238E27FC236}">
                <a16:creationId xmlns:a16="http://schemas.microsoft.com/office/drawing/2014/main" id="{46EF00FE-2FD9-2B7C-86F9-9CFC64A29251}"/>
              </a:ext>
            </a:extLst>
          </p:cNvPr>
          <p:cNvCxnSpPr/>
          <p:nvPr/>
        </p:nvCxnSpPr>
        <p:spPr>
          <a:xfrm>
            <a:off x="1079500" y="3725906"/>
            <a:ext cx="6912768" cy="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6" name="Lige forbindelse 5">
            <a:extLst>
              <a:ext uri="{FF2B5EF4-FFF2-40B4-BE49-F238E27FC236}">
                <a16:creationId xmlns:a16="http://schemas.microsoft.com/office/drawing/2014/main" id="{08186C52-CEF3-B599-BBCB-C26CE01F878D}"/>
              </a:ext>
            </a:extLst>
          </p:cNvPr>
          <p:cNvCxnSpPr/>
          <p:nvPr/>
        </p:nvCxnSpPr>
        <p:spPr>
          <a:xfrm>
            <a:off x="1079500" y="2890124"/>
            <a:ext cx="6912768" cy="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 name="Lige forbindelse 6">
            <a:extLst>
              <a:ext uri="{FF2B5EF4-FFF2-40B4-BE49-F238E27FC236}">
                <a16:creationId xmlns:a16="http://schemas.microsoft.com/office/drawing/2014/main" id="{99C4DDF8-5A52-D32C-3B83-51F342F0B914}"/>
              </a:ext>
            </a:extLst>
          </p:cNvPr>
          <p:cNvCxnSpPr/>
          <p:nvPr/>
        </p:nvCxnSpPr>
        <p:spPr>
          <a:xfrm>
            <a:off x="1079500" y="4562823"/>
            <a:ext cx="6912768" cy="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9" name="Grafik 8" descr="Dans">
            <a:extLst>
              <a:ext uri="{FF2B5EF4-FFF2-40B4-BE49-F238E27FC236}">
                <a16:creationId xmlns:a16="http://schemas.microsoft.com/office/drawing/2014/main" id="{D0758691-F58E-47AF-8658-41097EE8125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8594" y="3708494"/>
            <a:ext cx="896895" cy="896895"/>
          </a:xfrm>
          <a:prstGeom prst="rect">
            <a:avLst/>
          </a:prstGeom>
        </p:spPr>
      </p:pic>
      <p:pic>
        <p:nvPicPr>
          <p:cNvPr id="11" name="Grafik 10" descr="Sjovt ansigt med massiv udfyldning">
            <a:extLst>
              <a:ext uri="{FF2B5EF4-FFF2-40B4-BE49-F238E27FC236}">
                <a16:creationId xmlns:a16="http://schemas.microsoft.com/office/drawing/2014/main" id="{B4792E40-7E15-079E-46F7-531CBEE3270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99433" y="2971584"/>
            <a:ext cx="736910" cy="736910"/>
          </a:xfrm>
          <a:prstGeom prst="rect">
            <a:avLst/>
          </a:prstGeom>
        </p:spPr>
      </p:pic>
      <p:sp>
        <p:nvSpPr>
          <p:cNvPr id="16" name="Taleboble: rektangel 15">
            <a:extLst>
              <a:ext uri="{FF2B5EF4-FFF2-40B4-BE49-F238E27FC236}">
                <a16:creationId xmlns:a16="http://schemas.microsoft.com/office/drawing/2014/main" id="{F3514305-33B6-417B-F12D-12490078F422}"/>
              </a:ext>
            </a:extLst>
          </p:cNvPr>
          <p:cNvSpPr/>
          <p:nvPr/>
        </p:nvSpPr>
        <p:spPr>
          <a:xfrm>
            <a:off x="1052828" y="1794556"/>
            <a:ext cx="504056" cy="406734"/>
          </a:xfrm>
          <a:prstGeom prst="wedgeRectCallou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100" b="1" dirty="0">
                <a:solidFill>
                  <a:schemeClr val="bg1"/>
                </a:solidFill>
              </a:rPr>
              <a:t>HEJ</a:t>
            </a:r>
          </a:p>
        </p:txBody>
      </p:sp>
      <p:sp>
        <p:nvSpPr>
          <p:cNvPr id="17" name="Taleboble: rektangel 16">
            <a:extLst>
              <a:ext uri="{FF2B5EF4-FFF2-40B4-BE49-F238E27FC236}">
                <a16:creationId xmlns:a16="http://schemas.microsoft.com/office/drawing/2014/main" id="{E8EFA3CF-6053-EED6-4724-9AC62B3425FE}"/>
              </a:ext>
            </a:extLst>
          </p:cNvPr>
          <p:cNvSpPr/>
          <p:nvPr/>
        </p:nvSpPr>
        <p:spPr>
          <a:xfrm>
            <a:off x="1583556" y="1841559"/>
            <a:ext cx="828428" cy="406735"/>
          </a:xfrm>
          <a:prstGeom prst="wedgeRectCallou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050" b="1" dirty="0">
                <a:solidFill>
                  <a:schemeClr val="bg1"/>
                </a:solidFill>
              </a:rPr>
              <a:t>FARVEL</a:t>
            </a:r>
          </a:p>
        </p:txBody>
      </p:sp>
      <p:pic>
        <p:nvPicPr>
          <p:cNvPr id="19" name="Grafik 18" descr="Brugere">
            <a:extLst>
              <a:ext uri="{FF2B5EF4-FFF2-40B4-BE49-F238E27FC236}">
                <a16:creationId xmlns:a16="http://schemas.microsoft.com/office/drawing/2014/main" id="{14AF8E13-AA75-8F52-02FD-50368C17BA93}"/>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52828" y="2101976"/>
            <a:ext cx="828428" cy="828428"/>
          </a:xfrm>
          <a:prstGeom prst="rect">
            <a:avLst/>
          </a:prstGeom>
        </p:spPr>
      </p:pic>
      <p:pic>
        <p:nvPicPr>
          <p:cNvPr id="10" name="Grafik 9" descr="Spørgsmål">
            <a:extLst>
              <a:ext uri="{FF2B5EF4-FFF2-40B4-BE49-F238E27FC236}">
                <a16:creationId xmlns:a16="http://schemas.microsoft.com/office/drawing/2014/main" id="{E796DDB2-D316-7D90-4BD1-AE5C06289CAB}"/>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18594" y="4526863"/>
            <a:ext cx="914400" cy="914400"/>
          </a:xfrm>
          <a:prstGeom prst="rect">
            <a:avLst/>
          </a:prstGeom>
        </p:spPr>
      </p:pic>
    </p:spTree>
    <p:extLst>
      <p:ext uri="{BB962C8B-B14F-4D97-AF65-F5344CB8AC3E}">
        <p14:creationId xmlns:p14="http://schemas.microsoft.com/office/powerpoint/2010/main" val="20646874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641E5E3-EDE2-82A5-2047-B96A76A262FA}"/>
              </a:ext>
            </a:extLst>
          </p:cNvPr>
          <p:cNvSpPr>
            <a:spLocks noGrp="1"/>
          </p:cNvSpPr>
          <p:nvPr>
            <p:ph type="title"/>
          </p:nvPr>
        </p:nvSpPr>
        <p:spPr/>
        <p:txBody>
          <a:bodyPr/>
          <a:lstStyle/>
          <a:p>
            <a:r>
              <a:rPr lang="da-DK" dirty="0"/>
              <a:t>Brug trænerguiden til at finde flere øvelser </a:t>
            </a:r>
            <a:br>
              <a:rPr lang="da-DK" dirty="0"/>
            </a:br>
            <a:endParaRPr lang="da-DK" dirty="0"/>
          </a:p>
        </p:txBody>
      </p:sp>
      <p:pic>
        <p:nvPicPr>
          <p:cNvPr id="5" name="Billede 4">
            <a:extLst>
              <a:ext uri="{FF2B5EF4-FFF2-40B4-BE49-F238E27FC236}">
                <a16:creationId xmlns:a16="http://schemas.microsoft.com/office/drawing/2014/main" id="{569189D9-DBB7-E462-39D7-1B38F64F8D91}"/>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5941" b="69109" l="4822" r="49084">
                        <a14:foregroundMark x1="8679" y1="38812" x2="18804" y2="38614"/>
                        <a14:foregroundMark x1="8775" y1="52475" x2="27772" y2="61782"/>
                        <a14:foregroundMark x1="6654" y1="48317" x2="7618" y2="60594"/>
                        <a14:foregroundMark x1="7618" y1="60594" x2="23144" y2="65347"/>
                        <a14:foregroundMark x1="23144" y1="65347" x2="37512" y2="63366"/>
                        <a14:foregroundMark x1="37512" y1="63366" x2="24590" y2="47723"/>
                        <a14:foregroundMark x1="24590" y1="47723" x2="21504" y2="46931"/>
                        <a14:foregroundMark x1="6365" y1="47129" x2="11475" y2="70693"/>
                        <a14:foregroundMark x1="11475" y1="70693" x2="33173" y2="65545"/>
                        <a14:foregroundMark x1="33173" y1="65545" x2="41080" y2="67723"/>
                        <a14:foregroundMark x1="41080" y1="67723" x2="45323" y2="59604"/>
                        <a14:foregroundMark x1="45323" y1="59604" x2="45323" y2="59406"/>
                        <a14:foregroundMark x1="28737" y1="43366" x2="46287" y2="62970"/>
                        <a14:foregroundMark x1="25747" y1="30891" x2="25458" y2="45149"/>
                        <a14:foregroundMark x1="21408" y1="13069" x2="28447" y2="28119"/>
                        <a14:foregroundMark x1="27580" y1="28515" x2="30858" y2="40990"/>
                        <a14:foregroundMark x1="25747" y1="31683" x2="23433" y2="41188"/>
                        <a14:foregroundMark x1="24879" y1="40594" x2="24687" y2="45149"/>
                        <a14:foregroundMark x1="45034" y1="65545" x2="9547" y2="61188"/>
                        <a14:foregroundMark x1="9547" y1="61188" x2="13983" y2="67129"/>
                        <a14:foregroundMark x1="43973" y1="49505" x2="48505" y2="65941"/>
                        <a14:foregroundMark x1="27483" y1="8911" x2="27194" y2="25743"/>
                        <a14:foregroundMark x1="20058" y1="11287" x2="20540" y2="14257"/>
                        <a14:foregroundMark x1="24590" y1="5941" x2="20058" y2="18812"/>
                        <a14:foregroundMark x1="20058" y1="18812" x2="24397" y2="24356"/>
                        <a14:foregroundMark x1="28737" y1="20990" x2="35005" y2="28119"/>
                        <a14:foregroundMark x1="33751" y1="27921" x2="29894" y2="27921"/>
                        <a14:foregroundMark x1="8197" y1="50693" x2="29990" y2="51881"/>
                        <a14:foregroundMark x1="29990" y1="51881" x2="30955" y2="51683"/>
                        <a14:foregroundMark x1="8968" y1="53069" x2="6268" y2="63366"/>
                        <a14:foregroundMark x1="6268" y1="63366" x2="6365" y2="67129"/>
                        <a14:foregroundMark x1="13018" y1="69109" x2="4918" y2="65941"/>
                        <a14:foregroundMark x1="7522" y1="47525" x2="25169" y2="47723"/>
                        <a14:foregroundMark x1="5593" y1="52475" x2="5786" y2="61980"/>
                        <a14:foregroundMark x1="47637" y1="54851" x2="49084" y2="65545"/>
                        <a14:foregroundMark x1="22951" y1="25149" x2="22951" y2="39406"/>
                        <a14:foregroundMark x1="32690" y1="15644" x2="34137" y2="25743"/>
                        <a14:foregroundMark x1="6654" y1="37624" x2="12343" y2="39406"/>
                        <a14:foregroundMark x1="12343" y1="39406" x2="12825" y2="35248"/>
                        <a14:foregroundMark x1="7040" y1="38218" x2="11861" y2="40000"/>
                        <a14:foregroundMark x1="23722" y1="7129" x2="18804" y2="15446"/>
                        <a14:foregroundMark x1="17358" y1="13861" x2="20540" y2="11485"/>
                        <a14:foregroundMark x1="31533" y1="13861" x2="34908" y2="16040"/>
                        <a14:foregroundMark x1="8390" y1="40990" x2="13308" y2="39802"/>
                        <a14:foregroundMark x1="7811" y1="42772" x2="17454" y2="38812"/>
                        <a14:foregroundMark x1="17358" y1="43366" x2="19094" y2="39406"/>
                        <a14:foregroundMark x1="19190" y1="39406" x2="20829" y2="41782"/>
                        <a14:foregroundMark x1="14561" y1="42178" x2="16201" y2="34455"/>
                      </a14:backgroundRemoval>
                    </a14:imgEffect>
                  </a14:imgLayer>
                </a14:imgProps>
              </a:ext>
            </a:extLst>
          </a:blip>
          <a:srcRect l="3272" r="49952" b="29693"/>
          <a:stretch/>
        </p:blipFill>
        <p:spPr>
          <a:xfrm>
            <a:off x="1403976" y="1700808"/>
            <a:ext cx="4623657" cy="3384376"/>
          </a:xfrm>
          <a:prstGeom prst="rect">
            <a:avLst/>
          </a:prstGeom>
        </p:spPr>
      </p:pic>
      <p:pic>
        <p:nvPicPr>
          <p:cNvPr id="6" name="Billede 5">
            <a:extLst>
              <a:ext uri="{FF2B5EF4-FFF2-40B4-BE49-F238E27FC236}">
                <a16:creationId xmlns:a16="http://schemas.microsoft.com/office/drawing/2014/main" id="{01997776-684A-B8A9-81C5-663AD77B50E9}"/>
              </a:ext>
            </a:extLst>
          </p:cNvPr>
          <p:cNvPicPr>
            <a:picLocks noChangeAspect="1"/>
          </p:cNvPicPr>
          <p:nvPr/>
        </p:nvPicPr>
        <p:blipFill rotWithShape="1">
          <a:blip r:embed="rId5"/>
          <a:srcRect l="52702" t="47299"/>
          <a:stretch/>
        </p:blipFill>
        <p:spPr>
          <a:xfrm>
            <a:off x="6065728" y="2138325"/>
            <a:ext cx="5430871" cy="2946859"/>
          </a:xfrm>
          <a:prstGeom prst="rect">
            <a:avLst/>
          </a:prstGeom>
        </p:spPr>
      </p:pic>
    </p:spTree>
    <p:extLst>
      <p:ext uri="{BB962C8B-B14F-4D97-AF65-F5344CB8AC3E}">
        <p14:creationId xmlns:p14="http://schemas.microsoft.com/office/powerpoint/2010/main" val="31481083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ktangel: afrundede hjørner 14">
            <a:extLst>
              <a:ext uri="{FF2B5EF4-FFF2-40B4-BE49-F238E27FC236}">
                <a16:creationId xmlns:a16="http://schemas.microsoft.com/office/drawing/2014/main" id="{178C28F5-950A-ED86-F931-68BC5B83963D}"/>
              </a:ext>
            </a:extLst>
          </p:cNvPr>
          <p:cNvSpPr/>
          <p:nvPr/>
        </p:nvSpPr>
        <p:spPr>
          <a:xfrm>
            <a:off x="6221772" y="1767120"/>
            <a:ext cx="3568751" cy="2261998"/>
          </a:xfrm>
          <a:prstGeom prst="roundRect">
            <a:avLst/>
          </a:prstGeom>
          <a:solidFill>
            <a:schemeClr val="accent2"/>
          </a:solidFill>
          <a:ln w="3549" cap="flat">
            <a:noFill/>
            <a:prstDash val="solid"/>
            <a:miter/>
          </a:ln>
        </p:spPr>
        <p:txBody>
          <a:bodyPr rtlCol="0" anchor="ctr"/>
          <a:lstStyle/>
          <a:p>
            <a:pPr defTabSz="896112">
              <a:spcAft>
                <a:spcPts val="600"/>
              </a:spcAft>
            </a:pPr>
            <a:r>
              <a:rPr lang="da-DK" sz="1372" b="1" kern="1200" dirty="0">
                <a:solidFill>
                  <a:schemeClr val="tx1"/>
                </a:solidFill>
                <a:latin typeface="+mn-lt"/>
                <a:ea typeface="+mn-ea"/>
                <a:cs typeface="+mn-cs"/>
              </a:rPr>
              <a:t>I det fysiske rum </a:t>
            </a:r>
            <a:r>
              <a:rPr lang="da-DK" sz="1372" kern="1200" dirty="0">
                <a:solidFill>
                  <a:schemeClr val="tx1"/>
                </a:solidFill>
                <a:latin typeface="+mn-lt"/>
                <a:ea typeface="+mn-ea"/>
                <a:cs typeface="+mn-cs"/>
              </a:rPr>
              <a:t>f.eks. Omklædning, klublokaler osv.</a:t>
            </a:r>
          </a:p>
          <a:p>
            <a:pPr marL="502299" lvl="1" indent="-280035" defTabSz="896112">
              <a:spcAft>
                <a:spcPts val="600"/>
              </a:spcAft>
              <a:buFont typeface="Arial" panose="020B0604020202020204" pitchFamily="34" charset="0"/>
              <a:buChar char="•"/>
            </a:pPr>
            <a:r>
              <a:rPr lang="da-DK" sz="1372" kern="1200" dirty="0">
                <a:solidFill>
                  <a:schemeClr val="tx1"/>
                </a:solidFill>
                <a:latin typeface="+mn-lt"/>
                <a:ea typeface="+mn-ea"/>
                <a:cs typeface="+mn-cs"/>
              </a:rPr>
              <a:t>Indbyder omklædningsrum til omklædning, bad og hygge f.eks. Kan man høre musik </a:t>
            </a:r>
          </a:p>
          <a:p>
            <a:pPr marL="502299" lvl="1" indent="-280035" defTabSz="896112">
              <a:spcAft>
                <a:spcPts val="600"/>
              </a:spcAft>
              <a:buFont typeface="Arial" panose="020B0604020202020204" pitchFamily="34" charset="0"/>
              <a:buChar char="•"/>
            </a:pPr>
            <a:r>
              <a:rPr lang="da-DK" sz="1372" kern="1200" dirty="0">
                <a:solidFill>
                  <a:schemeClr val="tx1"/>
                </a:solidFill>
                <a:latin typeface="+mn-lt"/>
                <a:ea typeface="+mn-ea"/>
                <a:cs typeface="+mn-cs"/>
              </a:rPr>
              <a:t>Er der et sidde-område til 3.halvleg f.eks. Cafeteria </a:t>
            </a:r>
            <a:endParaRPr lang="da-DK" sz="1400" b="0" dirty="0"/>
          </a:p>
        </p:txBody>
      </p:sp>
      <p:sp>
        <p:nvSpPr>
          <p:cNvPr id="17" name="Rektangel: afrundede hjørner 16">
            <a:extLst>
              <a:ext uri="{FF2B5EF4-FFF2-40B4-BE49-F238E27FC236}">
                <a16:creationId xmlns:a16="http://schemas.microsoft.com/office/drawing/2014/main" id="{6FEB6ED0-A177-15DA-6534-96ABA4505A01}"/>
              </a:ext>
            </a:extLst>
          </p:cNvPr>
          <p:cNvSpPr/>
          <p:nvPr/>
        </p:nvSpPr>
        <p:spPr>
          <a:xfrm>
            <a:off x="2329202" y="4254213"/>
            <a:ext cx="3537729" cy="2190357"/>
          </a:xfrm>
          <a:prstGeom prst="roundRect">
            <a:avLst/>
          </a:prstGeom>
          <a:solidFill>
            <a:schemeClr val="accent2"/>
          </a:solidFill>
          <a:ln w="3549" cap="flat">
            <a:noFill/>
            <a:prstDash val="solid"/>
            <a:miter/>
          </a:ln>
        </p:spPr>
        <p:txBody>
          <a:bodyPr rtlCol="0" anchor="ctr"/>
          <a:lstStyle/>
          <a:p>
            <a:pPr defTabSz="896112">
              <a:spcAft>
                <a:spcPts val="600"/>
              </a:spcAft>
            </a:pPr>
            <a:endParaRPr lang="da-DK" sz="1372" b="1" kern="1200" dirty="0">
              <a:solidFill>
                <a:schemeClr val="tx1"/>
              </a:solidFill>
              <a:latin typeface="+mn-lt"/>
              <a:ea typeface="+mn-ea"/>
              <a:cs typeface="+mn-cs"/>
            </a:endParaRPr>
          </a:p>
          <a:p>
            <a:pPr defTabSz="896112">
              <a:spcAft>
                <a:spcPts val="600"/>
              </a:spcAft>
            </a:pPr>
            <a:r>
              <a:rPr lang="da-DK" sz="1372" b="1" kern="1200" dirty="0">
                <a:solidFill>
                  <a:schemeClr val="tx1"/>
                </a:solidFill>
                <a:latin typeface="+mn-lt"/>
                <a:ea typeface="+mn-ea"/>
                <a:cs typeface="+mn-cs"/>
              </a:rPr>
              <a:t>De frivillige roller og opgaver</a:t>
            </a:r>
          </a:p>
          <a:p>
            <a:pPr marL="502299" lvl="1" indent="-280035" defTabSz="896112">
              <a:spcAft>
                <a:spcPts val="600"/>
              </a:spcAft>
              <a:buFont typeface="Arial" panose="020B0604020202020204" pitchFamily="34" charset="0"/>
              <a:buChar char="•"/>
            </a:pPr>
            <a:r>
              <a:rPr lang="da-DK" sz="1372" kern="1200" dirty="0">
                <a:solidFill>
                  <a:schemeClr val="tx1"/>
                </a:solidFill>
                <a:latin typeface="+mn-lt"/>
                <a:ea typeface="+mn-ea"/>
                <a:cs typeface="+mn-cs"/>
              </a:rPr>
              <a:t>Brug medlemmer og forældre. Spørg – de fleste vil sige ja, hvis bare de blev spurgt!</a:t>
            </a:r>
          </a:p>
          <a:p>
            <a:pPr marL="502299" lvl="1" indent="-280035" defTabSz="896112">
              <a:spcAft>
                <a:spcPts val="600"/>
              </a:spcAft>
              <a:buFont typeface="Arial" panose="020B0604020202020204" pitchFamily="34" charset="0"/>
              <a:buChar char="•"/>
            </a:pPr>
            <a:r>
              <a:rPr lang="da-DK" sz="1372" kern="1200" dirty="0">
                <a:solidFill>
                  <a:schemeClr val="tx1"/>
                </a:solidFill>
                <a:latin typeface="+mn-lt"/>
                <a:ea typeface="+mn-ea"/>
                <a:cs typeface="+mn-cs"/>
              </a:rPr>
              <a:t>Hav forskellige opgaver f.eks. socialminister, trivselsansvarlig, ungeråd, kørselsordning, kageordning m.m.</a:t>
            </a:r>
          </a:p>
          <a:p>
            <a:pPr marL="512550" lvl="1" indent="-285750">
              <a:spcAft>
                <a:spcPts val="600"/>
              </a:spcAft>
              <a:buFont typeface="Arial" panose="020B0604020202020204" pitchFamily="34" charset="0"/>
              <a:buChar char="•"/>
            </a:pPr>
            <a:endParaRPr lang="da-DK" sz="1400" b="0" dirty="0"/>
          </a:p>
        </p:txBody>
      </p:sp>
      <p:sp>
        <p:nvSpPr>
          <p:cNvPr id="16" name="Rektangel: afrundede hjørner 15">
            <a:extLst>
              <a:ext uri="{FF2B5EF4-FFF2-40B4-BE49-F238E27FC236}">
                <a16:creationId xmlns:a16="http://schemas.microsoft.com/office/drawing/2014/main" id="{F29AF921-D34C-443B-5FB0-BE81F9733666}"/>
              </a:ext>
            </a:extLst>
          </p:cNvPr>
          <p:cNvSpPr/>
          <p:nvPr/>
        </p:nvSpPr>
        <p:spPr>
          <a:xfrm>
            <a:off x="6221771" y="4246238"/>
            <a:ext cx="3568752" cy="2261999"/>
          </a:xfrm>
          <a:prstGeom prst="roundRect">
            <a:avLst/>
          </a:prstGeom>
          <a:solidFill>
            <a:schemeClr val="accent2"/>
          </a:solidFill>
          <a:ln w="3549" cap="flat">
            <a:noFill/>
            <a:prstDash val="solid"/>
            <a:miter/>
          </a:ln>
        </p:spPr>
        <p:txBody>
          <a:bodyPr rtlCol="0" anchor="ctr"/>
          <a:lstStyle/>
          <a:p>
            <a:pPr defTabSz="896112">
              <a:spcAft>
                <a:spcPts val="600"/>
              </a:spcAft>
            </a:pPr>
            <a:r>
              <a:rPr lang="da-DK" sz="1372" b="1" kern="1200" dirty="0">
                <a:solidFill>
                  <a:schemeClr val="tx1"/>
                </a:solidFill>
                <a:latin typeface="+mn-lt"/>
                <a:ea typeface="+mn-ea"/>
                <a:cs typeface="+mn-cs"/>
              </a:rPr>
              <a:t>Til sociale arrangementer </a:t>
            </a:r>
            <a:r>
              <a:rPr lang="da-DK" sz="1372" kern="1200" dirty="0">
                <a:solidFill>
                  <a:schemeClr val="tx1"/>
                </a:solidFill>
                <a:latin typeface="+mn-lt"/>
                <a:ea typeface="+mn-ea"/>
                <a:cs typeface="+mn-cs"/>
              </a:rPr>
              <a:t>f.eks. stævner, bedsteforældredag, renoveringsdag, filmaften osv.</a:t>
            </a:r>
          </a:p>
          <a:p>
            <a:pPr marL="502299" lvl="1" indent="-280035" defTabSz="896112">
              <a:spcAft>
                <a:spcPts val="600"/>
              </a:spcAft>
              <a:buFont typeface="Arial" panose="020B0604020202020204" pitchFamily="34" charset="0"/>
              <a:buChar char="•"/>
            </a:pPr>
            <a:r>
              <a:rPr lang="da-DK" sz="1372" kern="1200" dirty="0">
                <a:solidFill>
                  <a:schemeClr val="tx1"/>
                </a:solidFill>
                <a:latin typeface="+mn-lt"/>
                <a:ea typeface="+mn-ea"/>
                <a:cs typeface="+mn-cs"/>
              </a:rPr>
              <a:t>Bland deltagerne med Bordkort, træk en sidemand m.m.</a:t>
            </a:r>
          </a:p>
          <a:p>
            <a:pPr marL="502299" lvl="1" indent="-280035" defTabSz="896112">
              <a:spcAft>
                <a:spcPts val="600"/>
              </a:spcAft>
              <a:buFont typeface="Arial" panose="020B0604020202020204" pitchFamily="34" charset="0"/>
              <a:buChar char="•"/>
            </a:pPr>
            <a:r>
              <a:rPr lang="da-DK" sz="1372" kern="1200" dirty="0">
                <a:solidFill>
                  <a:schemeClr val="tx1"/>
                </a:solidFill>
                <a:latin typeface="+mn-lt"/>
                <a:ea typeface="+mn-ea"/>
                <a:cs typeface="+mn-cs"/>
              </a:rPr>
              <a:t>Lav sjove lege og aktiviteter hvor man lærer hinanden at kende </a:t>
            </a:r>
          </a:p>
          <a:p>
            <a:pPr marL="502299" lvl="1" indent="-280035" defTabSz="896112">
              <a:spcAft>
                <a:spcPts val="600"/>
              </a:spcAft>
              <a:buFont typeface="Arial" panose="020B0604020202020204" pitchFamily="34" charset="0"/>
              <a:buChar char="•"/>
            </a:pPr>
            <a:r>
              <a:rPr lang="da-DK" sz="1372" kern="1200" dirty="0">
                <a:solidFill>
                  <a:schemeClr val="tx1"/>
                </a:solidFill>
                <a:latin typeface="+mn-lt"/>
                <a:ea typeface="+mn-ea"/>
                <a:cs typeface="+mn-cs"/>
              </a:rPr>
              <a:t>Fordele opgaver til medlemmer og forældre </a:t>
            </a:r>
            <a:endParaRPr lang="da-DK" sz="1400" b="0" dirty="0"/>
          </a:p>
        </p:txBody>
      </p:sp>
      <p:sp>
        <p:nvSpPr>
          <p:cNvPr id="2" name="Titel 1">
            <a:extLst>
              <a:ext uri="{FF2B5EF4-FFF2-40B4-BE49-F238E27FC236}">
                <a16:creationId xmlns:a16="http://schemas.microsoft.com/office/drawing/2014/main" id="{E0F3643C-C5B3-13CE-AA30-BD1F79CF4F5A}"/>
              </a:ext>
            </a:extLst>
          </p:cNvPr>
          <p:cNvSpPr>
            <a:spLocks noGrp="1"/>
          </p:cNvSpPr>
          <p:nvPr>
            <p:ph type="title"/>
          </p:nvPr>
        </p:nvSpPr>
        <p:spPr/>
        <p:txBody>
          <a:bodyPr anchor="b">
            <a:normAutofit/>
          </a:bodyPr>
          <a:lstStyle/>
          <a:p>
            <a:r>
              <a:rPr lang="da-DK" dirty="0"/>
              <a:t>Hvordan styrker I fællesskabet udenfor træningen? </a:t>
            </a:r>
          </a:p>
        </p:txBody>
      </p:sp>
      <p:sp>
        <p:nvSpPr>
          <p:cNvPr id="12" name="Rektangel: afrundede hjørner 11">
            <a:extLst>
              <a:ext uri="{FF2B5EF4-FFF2-40B4-BE49-F238E27FC236}">
                <a16:creationId xmlns:a16="http://schemas.microsoft.com/office/drawing/2014/main" id="{1371224B-F244-A808-C537-D1E92C454D5D}"/>
              </a:ext>
            </a:extLst>
          </p:cNvPr>
          <p:cNvSpPr/>
          <p:nvPr/>
        </p:nvSpPr>
        <p:spPr>
          <a:xfrm>
            <a:off x="2355998" y="1761583"/>
            <a:ext cx="3537729" cy="2273073"/>
          </a:xfrm>
          <a:prstGeom prst="roundRect">
            <a:avLst/>
          </a:prstGeom>
          <a:solidFill>
            <a:schemeClr val="accent2"/>
          </a:solidFill>
          <a:ln w="3549" cap="flat">
            <a:noFill/>
            <a:prstDash val="solid"/>
            <a:miter/>
          </a:ln>
        </p:spPr>
        <p:txBody>
          <a:bodyPr rtlCol="0" anchor="ctr"/>
          <a:lstStyle/>
          <a:p>
            <a:pPr defTabSz="896112">
              <a:spcAft>
                <a:spcPts val="600"/>
              </a:spcAft>
            </a:pPr>
            <a:r>
              <a:rPr lang="da-DK" sz="1372" b="1" kern="1200" dirty="0">
                <a:solidFill>
                  <a:schemeClr val="tx1"/>
                </a:solidFill>
                <a:latin typeface="+mn-lt"/>
                <a:ea typeface="+mn-ea"/>
                <a:cs typeface="+mn-cs"/>
              </a:rPr>
              <a:t>Til møder </a:t>
            </a:r>
            <a:r>
              <a:rPr lang="da-DK" sz="1372" kern="1200" dirty="0">
                <a:solidFill>
                  <a:schemeClr val="tx1"/>
                </a:solidFill>
                <a:latin typeface="+mn-lt"/>
                <a:ea typeface="+mn-ea"/>
                <a:cs typeface="+mn-cs"/>
              </a:rPr>
              <a:t>f.eks. spiller-, træner-, forældre-</a:t>
            </a:r>
            <a:r>
              <a:rPr lang="da-DK" sz="1372" dirty="0"/>
              <a:t>,</a:t>
            </a:r>
            <a:r>
              <a:rPr lang="da-DK" sz="1372" kern="1200" dirty="0">
                <a:solidFill>
                  <a:schemeClr val="tx1"/>
                </a:solidFill>
                <a:latin typeface="+mn-lt"/>
                <a:ea typeface="+mn-ea"/>
                <a:cs typeface="+mn-cs"/>
              </a:rPr>
              <a:t> bestyrelsesmøder osv. </a:t>
            </a:r>
          </a:p>
          <a:p>
            <a:pPr marL="502299" lvl="1" indent="-280035" defTabSz="896112">
              <a:spcAft>
                <a:spcPts val="600"/>
              </a:spcAft>
              <a:buFont typeface="Arial" panose="020B0604020202020204" pitchFamily="34" charset="0"/>
              <a:buChar char="•"/>
            </a:pPr>
            <a:r>
              <a:rPr lang="da-DK" sz="1372" kern="1200" dirty="0">
                <a:solidFill>
                  <a:schemeClr val="tx1"/>
                </a:solidFill>
                <a:latin typeface="+mn-lt"/>
                <a:ea typeface="+mn-ea"/>
                <a:cs typeface="+mn-cs"/>
              </a:rPr>
              <a:t>Bland deltagerne med bordkort, </a:t>
            </a:r>
            <a:r>
              <a:rPr lang="da-DK" sz="1372" kern="1200" dirty="0" err="1">
                <a:solidFill>
                  <a:schemeClr val="tx1"/>
                </a:solidFill>
                <a:latin typeface="+mn-lt"/>
                <a:ea typeface="+mn-ea"/>
                <a:cs typeface="+mn-cs"/>
              </a:rPr>
              <a:t>walk</a:t>
            </a:r>
            <a:r>
              <a:rPr lang="da-DK" sz="1372" kern="1200" dirty="0">
                <a:solidFill>
                  <a:schemeClr val="tx1"/>
                </a:solidFill>
                <a:latin typeface="+mn-lt"/>
                <a:ea typeface="+mn-ea"/>
                <a:cs typeface="+mn-cs"/>
              </a:rPr>
              <a:t> and talk m.m.</a:t>
            </a:r>
          </a:p>
          <a:p>
            <a:pPr marL="502299" lvl="1" indent="-280035" defTabSz="896112">
              <a:spcAft>
                <a:spcPts val="600"/>
              </a:spcAft>
              <a:buFont typeface="Arial" panose="020B0604020202020204" pitchFamily="34" charset="0"/>
              <a:buChar char="•"/>
            </a:pPr>
            <a:r>
              <a:rPr lang="da-DK" sz="1372" kern="1200" dirty="0">
                <a:solidFill>
                  <a:schemeClr val="tx1"/>
                </a:solidFill>
                <a:latin typeface="+mn-lt"/>
                <a:ea typeface="+mn-ea"/>
                <a:cs typeface="+mn-cs"/>
              </a:rPr>
              <a:t>Hav pause f.eks. Med </a:t>
            </a:r>
            <a:r>
              <a:rPr lang="da-DK" sz="1372" kern="1200" dirty="0" err="1">
                <a:solidFill>
                  <a:schemeClr val="tx1"/>
                </a:solidFill>
                <a:latin typeface="+mn-lt"/>
                <a:ea typeface="+mn-ea"/>
                <a:cs typeface="+mn-cs"/>
              </a:rPr>
              <a:t>icebreakers</a:t>
            </a:r>
            <a:endParaRPr lang="da-DK" sz="1400" b="0" dirty="0"/>
          </a:p>
        </p:txBody>
      </p:sp>
      <p:pic>
        <p:nvPicPr>
          <p:cNvPr id="5" name="Grafik 4" descr="Dans med massiv udfyldning">
            <a:extLst>
              <a:ext uri="{FF2B5EF4-FFF2-40B4-BE49-F238E27FC236}">
                <a16:creationId xmlns:a16="http://schemas.microsoft.com/office/drawing/2014/main" id="{0CA68452-5902-7534-E334-5F798820037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354012" y="3960158"/>
            <a:ext cx="764556" cy="764556"/>
          </a:xfrm>
          <a:prstGeom prst="rect">
            <a:avLst/>
          </a:prstGeom>
        </p:spPr>
      </p:pic>
      <p:pic>
        <p:nvPicPr>
          <p:cNvPr id="7" name="Grafik 6" descr="Chat med massiv udfyldning">
            <a:extLst>
              <a:ext uri="{FF2B5EF4-FFF2-40B4-BE49-F238E27FC236}">
                <a16:creationId xmlns:a16="http://schemas.microsoft.com/office/drawing/2014/main" id="{FC377AD4-3961-6E7F-1309-30F25B5D5A8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970280" y="1643776"/>
            <a:ext cx="722883" cy="722883"/>
          </a:xfrm>
          <a:prstGeom prst="rect">
            <a:avLst/>
          </a:prstGeom>
        </p:spPr>
      </p:pic>
      <p:pic>
        <p:nvPicPr>
          <p:cNvPr id="8" name="Grafik 7" descr="Skriveplade delvist markeret med massiv udfyldning">
            <a:extLst>
              <a:ext uri="{FF2B5EF4-FFF2-40B4-BE49-F238E27FC236}">
                <a16:creationId xmlns:a16="http://schemas.microsoft.com/office/drawing/2014/main" id="{286FA696-8DB4-6FEB-B004-CC471496AAA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877551" y="3939022"/>
            <a:ext cx="694713" cy="694713"/>
          </a:xfrm>
          <a:prstGeom prst="rect">
            <a:avLst/>
          </a:prstGeom>
        </p:spPr>
      </p:pic>
      <p:pic>
        <p:nvPicPr>
          <p:cNvPr id="9" name="Grafik 8" descr="Møde med massiv udfyldning">
            <a:extLst>
              <a:ext uri="{FF2B5EF4-FFF2-40B4-BE49-F238E27FC236}">
                <a16:creationId xmlns:a16="http://schemas.microsoft.com/office/drawing/2014/main" id="{E97C94FE-F3D6-988D-D3A7-ABBDA16C4C9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280472" y="1389878"/>
            <a:ext cx="743409" cy="743409"/>
          </a:xfrm>
          <a:prstGeom prst="rect">
            <a:avLst/>
          </a:prstGeom>
        </p:spPr>
      </p:pic>
    </p:spTree>
    <p:extLst>
      <p:ext uri="{BB962C8B-B14F-4D97-AF65-F5344CB8AC3E}">
        <p14:creationId xmlns:p14="http://schemas.microsoft.com/office/powerpoint/2010/main" val="24093905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tekst 2">
            <a:extLst>
              <a:ext uri="{FF2B5EF4-FFF2-40B4-BE49-F238E27FC236}">
                <a16:creationId xmlns:a16="http://schemas.microsoft.com/office/drawing/2014/main" id="{A0146C0D-75CC-905D-F119-417FD3A1DE69}"/>
              </a:ext>
            </a:extLst>
          </p:cNvPr>
          <p:cNvSpPr>
            <a:spLocks noGrp="1"/>
          </p:cNvSpPr>
          <p:nvPr>
            <p:ph type="body" sz="quarter" idx="15"/>
          </p:nvPr>
        </p:nvSpPr>
        <p:spPr>
          <a:xfrm>
            <a:off x="1080000" y="1322816"/>
            <a:ext cx="5960880" cy="4049284"/>
          </a:xfrm>
        </p:spPr>
        <p:txBody>
          <a:bodyPr>
            <a:noAutofit/>
          </a:bodyPr>
          <a:lstStyle/>
          <a:p>
            <a:pPr marL="0" indent="0">
              <a:lnSpc>
                <a:spcPct val="90000"/>
              </a:lnSpc>
              <a:buClr>
                <a:srgbClr val="2878C8"/>
              </a:buClr>
              <a:buNone/>
            </a:pPr>
            <a:endParaRPr lang="en-GB" sz="2000" dirty="0"/>
          </a:p>
          <a:p>
            <a:pPr marL="285750" indent="-285750">
              <a:lnSpc>
                <a:spcPct val="90000"/>
              </a:lnSpc>
              <a:buClr>
                <a:srgbClr val="2878C8"/>
              </a:buClr>
            </a:pPr>
            <a:r>
              <a:rPr lang="da-DK" sz="2000" dirty="0"/>
              <a:t>Positive mikrohandlinger kan skabe mental sundhedsfremmende fællesskaber.</a:t>
            </a:r>
            <a:br>
              <a:rPr lang="da-DK" sz="2000" dirty="0"/>
            </a:br>
            <a:endParaRPr lang="da-DK" sz="2000" dirty="0"/>
          </a:p>
          <a:p>
            <a:pPr marL="285750" indent="-285750">
              <a:lnSpc>
                <a:spcPct val="90000"/>
              </a:lnSpc>
              <a:buClr>
                <a:srgbClr val="2878C8"/>
              </a:buClr>
            </a:pPr>
            <a:r>
              <a:rPr lang="en-GB" sz="2000" b="1" dirty="0"/>
              <a:t>Mental </a:t>
            </a:r>
            <a:r>
              <a:rPr lang="en-GB" sz="2000" b="1" dirty="0" err="1"/>
              <a:t>sundhed</a:t>
            </a:r>
            <a:r>
              <a:rPr lang="en-GB" sz="2000" b="1" dirty="0"/>
              <a:t> er </a:t>
            </a:r>
            <a:r>
              <a:rPr lang="en-GB" sz="2000" b="1" dirty="0" err="1"/>
              <a:t>derfor</a:t>
            </a:r>
            <a:r>
              <a:rPr lang="en-GB" sz="2000" b="1" dirty="0"/>
              <a:t> </a:t>
            </a:r>
            <a:r>
              <a:rPr lang="en-GB" sz="2000" b="1" dirty="0" err="1"/>
              <a:t>noget</a:t>
            </a:r>
            <a:r>
              <a:rPr lang="en-GB" sz="2000" b="1" dirty="0"/>
              <a:t>, vi </a:t>
            </a:r>
            <a:r>
              <a:rPr lang="en-GB" sz="2000" b="1" dirty="0" err="1"/>
              <a:t>skaber</a:t>
            </a:r>
            <a:r>
              <a:rPr lang="en-GB" sz="2000" b="1" dirty="0"/>
              <a:t> </a:t>
            </a:r>
            <a:r>
              <a:rPr lang="en-GB" sz="2000" b="1" dirty="0" err="1"/>
              <a:t>sammen</a:t>
            </a:r>
            <a:r>
              <a:rPr lang="en-GB" sz="2000" b="1" dirty="0"/>
              <a:t> </a:t>
            </a:r>
            <a:r>
              <a:rPr lang="en-GB" sz="2000" dirty="0"/>
              <a:t>(</a:t>
            </a:r>
            <a:r>
              <a:rPr lang="en-GB" sz="2000" dirty="0" err="1"/>
              <a:t>ved</a:t>
            </a:r>
            <a:r>
              <a:rPr lang="en-GB" sz="2000" dirty="0"/>
              <a:t> at </a:t>
            </a:r>
            <a:r>
              <a:rPr lang="en-GB" sz="2000" dirty="0" err="1"/>
              <a:t>gøre</a:t>
            </a:r>
            <a:r>
              <a:rPr lang="en-GB" sz="2000" dirty="0"/>
              <a:t> ABC - </a:t>
            </a:r>
            <a:r>
              <a:rPr lang="en-GB" sz="2000" dirty="0" err="1"/>
              <a:t>gøre</a:t>
            </a:r>
            <a:r>
              <a:rPr lang="en-GB" sz="2000" dirty="0"/>
              <a:t> </a:t>
            </a:r>
            <a:r>
              <a:rPr lang="en-GB" sz="2000" dirty="0" err="1"/>
              <a:t>noget</a:t>
            </a:r>
            <a:r>
              <a:rPr lang="en-GB" sz="2000" dirty="0"/>
              <a:t> </a:t>
            </a:r>
            <a:r>
              <a:rPr lang="en-GB" sz="2000" dirty="0" err="1"/>
              <a:t>aktivt</a:t>
            </a:r>
            <a:r>
              <a:rPr lang="en-GB" sz="2000" dirty="0"/>
              <a:t>, </a:t>
            </a:r>
            <a:r>
              <a:rPr lang="en-GB" sz="2000" dirty="0" err="1"/>
              <a:t>gøre</a:t>
            </a:r>
            <a:r>
              <a:rPr lang="en-GB" sz="2000" dirty="0"/>
              <a:t> </a:t>
            </a:r>
            <a:r>
              <a:rPr lang="en-GB" sz="2000" dirty="0" err="1"/>
              <a:t>noget</a:t>
            </a:r>
            <a:r>
              <a:rPr lang="en-GB" sz="2000" dirty="0"/>
              <a:t> </a:t>
            </a:r>
            <a:r>
              <a:rPr lang="en-GB" sz="2000" dirty="0" err="1"/>
              <a:t>sammen</a:t>
            </a:r>
            <a:r>
              <a:rPr lang="en-GB" sz="2000" dirty="0"/>
              <a:t> og </a:t>
            </a:r>
            <a:r>
              <a:rPr lang="en-GB" sz="2000" dirty="0" err="1"/>
              <a:t>gøre</a:t>
            </a:r>
            <a:r>
              <a:rPr lang="en-GB" sz="2000" dirty="0"/>
              <a:t> </a:t>
            </a:r>
            <a:r>
              <a:rPr lang="en-GB" sz="2000" dirty="0" err="1"/>
              <a:t>noget</a:t>
            </a:r>
            <a:r>
              <a:rPr lang="en-GB" sz="2000" dirty="0"/>
              <a:t> </a:t>
            </a:r>
            <a:r>
              <a:rPr lang="en-GB" sz="2000" dirty="0" err="1"/>
              <a:t>meningsfuldt</a:t>
            </a:r>
            <a:r>
              <a:rPr lang="en-GB" sz="2000" dirty="0"/>
              <a:t>)</a:t>
            </a:r>
          </a:p>
          <a:p>
            <a:pPr marL="0" indent="0">
              <a:lnSpc>
                <a:spcPct val="90000"/>
              </a:lnSpc>
              <a:buClr>
                <a:srgbClr val="2878C8"/>
              </a:buClr>
              <a:buNone/>
            </a:pPr>
            <a:endParaRPr lang="da-DK" sz="2000" dirty="0"/>
          </a:p>
          <a:p>
            <a:pPr marL="285750" indent="-285750">
              <a:lnSpc>
                <a:spcPct val="90000"/>
              </a:lnSpc>
              <a:buClr>
                <a:srgbClr val="2878C8"/>
              </a:buClr>
            </a:pPr>
            <a:r>
              <a:rPr lang="da-DK" sz="2000" dirty="0"/>
              <a:t>Det gør vi ved at arbejde med </a:t>
            </a:r>
            <a:r>
              <a:rPr lang="da-DK" sz="2000" b="1" i="1" dirty="0"/>
              <a:t>Den Gode Velkomst  </a:t>
            </a:r>
            <a:r>
              <a:rPr lang="da-DK" sz="2000" dirty="0"/>
              <a:t>(før, under og efter) samt </a:t>
            </a:r>
            <a:br>
              <a:rPr lang="da-DK" sz="2000" dirty="0"/>
            </a:br>
            <a:endParaRPr lang="da-DK" sz="2000" dirty="0"/>
          </a:p>
          <a:p>
            <a:pPr marL="285750" indent="-285750">
              <a:lnSpc>
                <a:spcPct val="90000"/>
              </a:lnSpc>
              <a:buClr>
                <a:srgbClr val="2878C8"/>
              </a:buClr>
            </a:pPr>
            <a:r>
              <a:rPr lang="da-DK" sz="2000" b="1" i="1" dirty="0"/>
              <a:t>En styrket fællesskabskultur </a:t>
            </a:r>
            <a:r>
              <a:rPr lang="da-DK" sz="2000" dirty="0"/>
              <a:t>fx med </a:t>
            </a:r>
          </a:p>
          <a:p>
            <a:pPr marL="573750" lvl="2" indent="-285750">
              <a:lnSpc>
                <a:spcPct val="90000"/>
              </a:lnSpc>
              <a:buFont typeface="Wingdings" panose="05000000000000000000" pitchFamily="2" charset="2"/>
              <a:buChar char="ü"/>
            </a:pPr>
            <a:r>
              <a:rPr lang="da-DK" sz="2000" dirty="0"/>
              <a:t>Hej og farvel ritualer</a:t>
            </a:r>
          </a:p>
          <a:p>
            <a:pPr marL="573750" lvl="2" indent="-285750">
              <a:lnSpc>
                <a:spcPct val="90000"/>
              </a:lnSpc>
              <a:buFont typeface="Wingdings" panose="05000000000000000000" pitchFamily="2" charset="2"/>
              <a:buChar char="ü"/>
            </a:pPr>
            <a:r>
              <a:rPr lang="da-DK" sz="2000" dirty="0"/>
              <a:t>Grine sammen gennem leg</a:t>
            </a:r>
          </a:p>
          <a:p>
            <a:pPr marL="573750" lvl="2" indent="-285750">
              <a:lnSpc>
                <a:spcPct val="90000"/>
              </a:lnSpc>
              <a:buFont typeface="Wingdings" panose="05000000000000000000" pitchFamily="2" charset="2"/>
              <a:buChar char="ü"/>
            </a:pPr>
            <a:r>
              <a:rPr lang="da-DK" sz="2000" dirty="0"/>
              <a:t>Lave makkerpar på forhånd</a:t>
            </a:r>
          </a:p>
          <a:p>
            <a:pPr marL="0" indent="0">
              <a:lnSpc>
                <a:spcPct val="90000"/>
              </a:lnSpc>
              <a:buClr>
                <a:srgbClr val="2878C8"/>
              </a:buClr>
              <a:buNone/>
            </a:pPr>
            <a:endParaRPr lang="da-DK" sz="1400" dirty="0"/>
          </a:p>
          <a:p>
            <a:pPr marL="573750" lvl="2" indent="-285750">
              <a:lnSpc>
                <a:spcPct val="90000"/>
              </a:lnSpc>
              <a:buFont typeface="Wingdings" panose="05000000000000000000" pitchFamily="2" charset="2"/>
              <a:buChar char="ü"/>
            </a:pPr>
            <a:endParaRPr lang="da-DK" sz="1400" dirty="0"/>
          </a:p>
          <a:p>
            <a:pPr marL="285750" indent="-285750">
              <a:lnSpc>
                <a:spcPct val="90000"/>
              </a:lnSpc>
              <a:buFont typeface="Arial" panose="020B0604020202020204" pitchFamily="34" charset="0"/>
              <a:buChar char="•"/>
            </a:pPr>
            <a:endParaRPr lang="da-DK" sz="1400" dirty="0"/>
          </a:p>
          <a:p>
            <a:pPr marL="573750" lvl="2" indent="-285750">
              <a:lnSpc>
                <a:spcPct val="90000"/>
              </a:lnSpc>
              <a:buFont typeface="Arial" panose="020B0604020202020204" pitchFamily="34" charset="0"/>
              <a:buChar char="•"/>
            </a:pPr>
            <a:endParaRPr lang="da-DK" sz="1400" dirty="0"/>
          </a:p>
        </p:txBody>
      </p:sp>
      <p:sp>
        <p:nvSpPr>
          <p:cNvPr id="2" name="Titel 1">
            <a:extLst>
              <a:ext uri="{FF2B5EF4-FFF2-40B4-BE49-F238E27FC236}">
                <a16:creationId xmlns:a16="http://schemas.microsoft.com/office/drawing/2014/main" id="{24C32D4D-9678-A2AB-03A1-DBA72E452CD3}"/>
              </a:ext>
            </a:extLst>
          </p:cNvPr>
          <p:cNvSpPr>
            <a:spLocks noGrp="1"/>
          </p:cNvSpPr>
          <p:nvPr>
            <p:ph type="title"/>
          </p:nvPr>
        </p:nvSpPr>
        <p:spPr/>
        <p:txBody>
          <a:bodyPr anchor="t">
            <a:normAutofit/>
          </a:bodyPr>
          <a:lstStyle/>
          <a:p>
            <a:r>
              <a:rPr lang="da-DK" dirty="0"/>
              <a:t>Take home points </a:t>
            </a:r>
          </a:p>
        </p:txBody>
      </p:sp>
      <p:pic>
        <p:nvPicPr>
          <p:cNvPr id="1026" name="Picture 2" descr="persons right hand doing thumbs up">
            <a:extLst>
              <a:ext uri="{FF2B5EF4-FFF2-40B4-BE49-F238E27FC236}">
                <a16:creationId xmlns:a16="http://schemas.microsoft.com/office/drawing/2014/main" id="{47057415-9BCA-F003-0E3A-8B7B098B4A2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7886701" y="0"/>
            <a:ext cx="4305300" cy="6693264"/>
          </a:xfrm>
          <a:prstGeom prst="rect">
            <a:avLst/>
          </a:prstGeom>
          <a:solidFill>
            <a:srgbClr val="FFFFFF"/>
          </a:solidFill>
        </p:spPr>
      </p:pic>
    </p:spTree>
    <p:extLst>
      <p:ext uri="{BB962C8B-B14F-4D97-AF65-F5344CB8AC3E}">
        <p14:creationId xmlns:p14="http://schemas.microsoft.com/office/powerpoint/2010/main" val="37176446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352" y="691182"/>
            <a:ext cx="11012486" cy="865186"/>
          </a:xfrm>
        </p:spPr>
        <p:txBody>
          <a:bodyPr/>
          <a:lstStyle/>
          <a:p>
            <a:r>
              <a:rPr lang="en-GB" sz="4000" dirty="0" err="1"/>
              <a:t>Tak</a:t>
            </a:r>
            <a:r>
              <a:rPr lang="en-GB" sz="4000" dirty="0"/>
              <a:t> for </a:t>
            </a:r>
            <a:r>
              <a:rPr lang="en-GB" sz="4000" dirty="0" err="1"/>
              <a:t>opmærksomheden</a:t>
            </a:r>
            <a:endParaRPr lang="en-GB" sz="4000" dirty="0"/>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197C15-2114-4FA8-A531-51E467CB49E5}" type="datetime1">
              <a:rPr kumimoji="0" lang="en-GB" sz="1000" b="0" i="0" u="none" strike="noStrike" kern="1200" cap="none" spc="0" normalizeH="0" baseline="0" noProof="0" smtClean="0">
                <a:ln>
                  <a:noFill/>
                </a:ln>
                <a:solidFill>
                  <a:srgbClr val="333333"/>
                </a:solidFill>
                <a:effectLst/>
                <a:uLnTx/>
                <a:uFillTx/>
                <a:latin typeface="Microsoft New Tai Lue"/>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17/04/2024</a:t>
            </a:fld>
            <a:endParaRPr kumimoji="0" lang="en-GB" sz="1000" b="0" i="0" u="none" strike="noStrike" kern="1200" cap="none" spc="0" normalizeH="0" baseline="0" noProof="0" dirty="0">
              <a:ln>
                <a:noFill/>
              </a:ln>
              <a:solidFill>
                <a:srgbClr val="333333"/>
              </a:solidFill>
              <a:effectLst/>
              <a:uLnTx/>
              <a:uFillTx/>
              <a:latin typeface="Microsoft New Tai Lue"/>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1A926C-488A-4E3E-9C21-57CAA120E114}" type="slidenum">
              <a:rPr kumimoji="0" lang="en-GB" sz="1000" b="0" i="0" u="none" strike="noStrike" kern="1200" cap="none" spc="0" normalizeH="0" baseline="0" noProof="0" smtClean="0">
                <a:ln>
                  <a:noFill/>
                </a:ln>
                <a:solidFill>
                  <a:srgbClr val="333333"/>
                </a:solidFill>
                <a:effectLst/>
                <a:uLnTx/>
                <a:uFillTx/>
                <a:latin typeface="Microsoft New Tai Lue"/>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000" b="0" i="0" u="none" strike="noStrike" kern="1200" cap="none" spc="0" normalizeH="0" baseline="0" noProof="0" dirty="0">
              <a:ln>
                <a:noFill/>
              </a:ln>
              <a:solidFill>
                <a:srgbClr val="333333"/>
              </a:solidFill>
              <a:effectLst/>
              <a:uLnTx/>
              <a:uFillTx/>
              <a:latin typeface="Microsoft New Tai Lue"/>
              <a:ea typeface="+mn-ea"/>
              <a:cs typeface="+mn-cs"/>
            </a:endParaRPr>
          </a:p>
        </p:txBody>
      </p:sp>
      <p:sp>
        <p:nvSpPr>
          <p:cNvPr id="6" name="TextBox 5"/>
          <p:cNvSpPr txBox="1"/>
          <p:nvPr/>
        </p:nvSpPr>
        <p:spPr>
          <a:xfrm>
            <a:off x="605352" y="4423188"/>
            <a:ext cx="3884397" cy="190821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2000" b="0" i="0" u="none" strike="noStrike" kern="1200" cap="none" spc="0" normalizeH="0" baseline="0" noProof="0" dirty="0">
              <a:ln>
                <a:noFill/>
              </a:ln>
              <a:solidFill>
                <a:prstClr val="black"/>
              </a:solidFill>
              <a:effectLst/>
              <a:uLnTx/>
              <a:uFillTx/>
              <a:latin typeface="Microsoft New Tai Lu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a-DK" sz="2000" dirty="0">
              <a:solidFill>
                <a:prstClr val="black"/>
              </a:solidFill>
              <a:latin typeface="Microsoft New Tai Lue"/>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2000" b="0" i="0" u="none" strike="noStrike" kern="1200" cap="none" spc="0" normalizeH="0" baseline="0" noProof="0" dirty="0">
              <a:ln>
                <a:noFill/>
              </a:ln>
              <a:solidFill>
                <a:prstClr val="black"/>
              </a:solidFill>
              <a:effectLst/>
              <a:uLnTx/>
              <a:uFillTx/>
              <a:latin typeface="Microsoft New Tai Lu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a-DK" sz="2000" dirty="0">
              <a:solidFill>
                <a:prstClr val="black"/>
              </a:solidFill>
              <a:latin typeface="Microsoft New Tai Lue"/>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000" b="0" i="0" u="none" strike="noStrike" kern="1200" cap="none" spc="0" normalizeH="0" baseline="0" noProof="0" dirty="0">
                <a:ln>
                  <a:noFill/>
                </a:ln>
                <a:solidFill>
                  <a:prstClr val="black"/>
                </a:solidFill>
                <a:effectLst/>
                <a:uLnTx/>
                <a:uFillTx/>
                <a:latin typeface="Microsoft New Tai Lue"/>
                <a:ea typeface="+mn-ea"/>
                <a:cs typeface="+mn-cs"/>
              </a:rPr>
              <a:t>Mail: </a:t>
            </a:r>
            <a:r>
              <a:rPr kumimoji="0" lang="da-DK" sz="2000" b="0" i="0" u="none" strike="noStrike" kern="1200" cap="none" spc="0" normalizeH="0" baseline="0" noProof="0" dirty="0">
                <a:ln>
                  <a:noFill/>
                </a:ln>
                <a:solidFill>
                  <a:prstClr val="black"/>
                </a:solidFill>
                <a:effectLst/>
                <a:uLnTx/>
                <a:uFillTx/>
                <a:latin typeface="Microsoft New Tai Lue"/>
                <a:ea typeface="+mn-ea"/>
                <a:cs typeface="+mn-cs"/>
                <a:hlinkClick r:id="rId3"/>
              </a:rPr>
              <a:t>Hanna.christensen@dgi.dk</a:t>
            </a:r>
            <a:r>
              <a:rPr kumimoji="0" lang="da-DK" sz="2000" b="0" i="0" u="none" strike="noStrike" kern="1200" cap="none" spc="0" normalizeH="0" baseline="0" noProof="0" dirty="0">
                <a:ln>
                  <a:noFill/>
                </a:ln>
                <a:solidFill>
                  <a:prstClr val="black"/>
                </a:solidFill>
                <a:effectLst/>
                <a:uLnTx/>
                <a:uFillTx/>
                <a:latin typeface="Microsoft New Tai Lue"/>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icrosoft New Tai Lue"/>
              <a:ea typeface="+mn-ea"/>
              <a:cs typeface="+mn-cs"/>
            </a:endParaRPr>
          </a:p>
        </p:txBody>
      </p:sp>
      <p:sp>
        <p:nvSpPr>
          <p:cNvPr id="7" name="TextBox 6"/>
          <p:cNvSpPr txBox="1"/>
          <p:nvPr/>
        </p:nvSpPr>
        <p:spPr>
          <a:xfrm>
            <a:off x="574162" y="2055434"/>
            <a:ext cx="5918078" cy="1877437"/>
          </a:xfrm>
          <a:prstGeom prst="rect">
            <a:avLst/>
          </a:prstGeom>
          <a:noFill/>
        </p:spPr>
        <p:txBody>
          <a:bodyPr wrap="square" rtlCol="0">
            <a:spAutoFit/>
          </a:bodyPr>
          <a:lstStyle/>
          <a:p>
            <a:r>
              <a:rPr lang="en-GB" sz="2400" dirty="0" err="1"/>
              <a:t>Læs</a:t>
            </a:r>
            <a:r>
              <a:rPr lang="en-GB" sz="2400" dirty="0"/>
              <a:t> mere og find </a:t>
            </a:r>
            <a:r>
              <a:rPr lang="en-GB" sz="2400" dirty="0" err="1"/>
              <a:t>materialer</a:t>
            </a:r>
            <a:r>
              <a:rPr lang="en-GB" sz="2400" dirty="0"/>
              <a:t> her:</a:t>
            </a:r>
          </a:p>
          <a:p>
            <a:r>
              <a:rPr lang="en-GB" sz="2400" dirty="0">
                <a:hlinkClick r:id="rId4">
                  <a:extLst>
                    <a:ext uri="{A12FA001-AC4F-418D-AE19-62706E023703}">
                      <ahyp:hlinkClr xmlns:ahyp="http://schemas.microsoft.com/office/drawing/2018/hyperlinkcolor" val="tx"/>
                    </a:ext>
                  </a:extLst>
                </a:hlinkClick>
              </a:rPr>
              <a:t>www.dgi.dk/abc</a:t>
            </a:r>
            <a:endParaRPr lang="en-GB" sz="2400" dirty="0"/>
          </a:p>
          <a:p>
            <a:r>
              <a:rPr lang="en-GB" sz="2400" dirty="0">
                <a:hlinkClick r:id="rId5">
                  <a:extLst>
                    <a:ext uri="{A12FA001-AC4F-418D-AE19-62706E023703}">
                      <ahyp:hlinkClr xmlns:ahyp="http://schemas.microsoft.com/office/drawing/2018/hyperlinkcolor" val="tx"/>
                    </a:ext>
                  </a:extLst>
                </a:hlinkClick>
              </a:rPr>
              <a:t>www.abcmentalsundhed.dk</a:t>
            </a:r>
            <a:endParaRPr lang="en-GB" sz="2400" dirty="0"/>
          </a:p>
          <a:p>
            <a:br>
              <a:rPr lang="da-DK" sz="2000" b="1" u="sng" dirty="0">
                <a:effectLst/>
                <a:latin typeface="+mn-lt"/>
                <a:ea typeface="Times New Roman" panose="02020603050405020304" pitchFamily="18" charset="0"/>
                <a:cs typeface="Aptos" panose="020B0004020202020204" pitchFamily="34" charset="0"/>
              </a:rPr>
            </a:br>
            <a:endParaRPr lang="en-GB" sz="2000" dirty="0"/>
          </a:p>
        </p:txBody>
      </p:sp>
      <p:pic>
        <p:nvPicPr>
          <p:cNvPr id="8" name="Picture 7"/>
          <p:cNvPicPr>
            <a:picLocks noChangeAspect="1"/>
          </p:cNvPicPr>
          <p:nvPr/>
        </p:nvPicPr>
        <p:blipFill>
          <a:blip r:embed="rId6" cstate="hq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7517551" y="2373044"/>
            <a:ext cx="4100287" cy="4100287"/>
          </a:xfrm>
          <a:prstGeom prst="rect">
            <a:avLst/>
          </a:prstGeom>
        </p:spPr>
      </p:pic>
      <p:sp>
        <p:nvSpPr>
          <p:cNvPr id="5" name="TextBox 6">
            <a:extLst>
              <a:ext uri="{FF2B5EF4-FFF2-40B4-BE49-F238E27FC236}">
                <a16:creationId xmlns:a16="http://schemas.microsoft.com/office/drawing/2014/main" id="{10DBDBE3-C1DE-79C3-14AE-526FD02F9952}"/>
              </a:ext>
            </a:extLst>
          </p:cNvPr>
          <p:cNvSpPr txBox="1"/>
          <p:nvPr/>
        </p:nvSpPr>
        <p:spPr>
          <a:xfrm>
            <a:off x="7517551" y="1315215"/>
            <a:ext cx="4485955" cy="1015663"/>
          </a:xfrm>
          <a:prstGeom prst="rect">
            <a:avLst/>
          </a:prstGeom>
          <a:noFill/>
        </p:spPr>
        <p:txBody>
          <a:bodyPr wrap="square" rtlCol="0">
            <a:spAutoFit/>
          </a:bodyPr>
          <a:lstStyle/>
          <a:p>
            <a:br>
              <a:rPr lang="da-DK" sz="2000" b="1" u="sng" dirty="0">
                <a:effectLst/>
                <a:latin typeface="+mn-lt"/>
                <a:ea typeface="Times New Roman" panose="02020603050405020304" pitchFamily="18" charset="0"/>
                <a:cs typeface="Aptos" panose="020B0004020202020204" pitchFamily="34" charset="0"/>
              </a:rPr>
            </a:br>
            <a:endParaRPr lang="en-GB" sz="2000" dirty="0"/>
          </a:p>
          <a:p>
            <a:r>
              <a:rPr lang="en-GB" sz="2000" dirty="0" err="1"/>
              <a:t>Hvad</a:t>
            </a:r>
            <a:r>
              <a:rPr lang="en-GB" sz="2000" dirty="0"/>
              <a:t> er </a:t>
            </a:r>
            <a:r>
              <a:rPr lang="en-GB" sz="2000" dirty="0" err="1"/>
              <a:t>dit</a:t>
            </a:r>
            <a:r>
              <a:rPr lang="en-GB" sz="2000" dirty="0"/>
              <a:t> </a:t>
            </a:r>
            <a:r>
              <a:rPr lang="en-GB" sz="2000" dirty="0" err="1"/>
              <a:t>næste</a:t>
            </a:r>
            <a:r>
              <a:rPr lang="en-GB" sz="2000" dirty="0"/>
              <a:t> </a:t>
            </a:r>
            <a:r>
              <a:rPr lang="en-GB" sz="2000" dirty="0" err="1"/>
              <a:t>bedste</a:t>
            </a:r>
            <a:r>
              <a:rPr lang="en-GB" sz="2000" dirty="0"/>
              <a:t> </a:t>
            </a:r>
            <a:r>
              <a:rPr lang="en-GB" sz="2000" dirty="0" err="1"/>
              <a:t>skridt</a:t>
            </a:r>
            <a:r>
              <a:rPr lang="en-GB" sz="2000" dirty="0"/>
              <a:t>?</a:t>
            </a:r>
          </a:p>
        </p:txBody>
      </p:sp>
    </p:spTree>
    <p:extLst>
      <p:ext uri="{BB962C8B-B14F-4D97-AF65-F5344CB8AC3E}">
        <p14:creationId xmlns:p14="http://schemas.microsoft.com/office/powerpoint/2010/main" val="4193436400"/>
      </p:ext>
    </p:extLst>
  </p:cSld>
  <p:clrMapOvr>
    <a:masterClrMapping/>
  </p:clrMapOvr>
</p:sld>
</file>

<file path=ppt/theme/theme1.xml><?xml version="1.0" encoding="utf-8"?>
<a:theme xmlns:a="http://schemas.openxmlformats.org/drawingml/2006/main" name="Tekststandard">
  <a:themeElements>
    <a:clrScheme name="Mørkeblå DGI Temafarver">
      <a:dk1>
        <a:sysClr val="windowText" lastClr="000000"/>
      </a:dk1>
      <a:lt1>
        <a:sysClr val="window" lastClr="FFFFFF"/>
      </a:lt1>
      <a:dk2>
        <a:srgbClr val="3C3C3C"/>
      </a:dk2>
      <a:lt2>
        <a:srgbClr val="E3E3E3"/>
      </a:lt2>
      <a:accent1>
        <a:srgbClr val="193250"/>
      </a:accent1>
      <a:accent2>
        <a:srgbClr val="A2BFE2"/>
      </a:accent2>
      <a:accent3>
        <a:srgbClr val="4680C5"/>
      </a:accent3>
      <a:accent4>
        <a:srgbClr val="3C5A78"/>
      </a:accent4>
      <a:accent5>
        <a:srgbClr val="74A0D4"/>
      </a:accent5>
      <a:accent6>
        <a:srgbClr val="646464"/>
      </a:accent6>
      <a:hlink>
        <a:srgbClr val="2878C8"/>
      </a:hlink>
      <a:folHlink>
        <a:srgbClr val="78AEE4"/>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solidFill>
        <a:ln w="3549" cap="flat">
          <a:noFill/>
          <a:prstDash val="solid"/>
          <a:miter/>
        </a:ln>
      </a:spPr>
      <a:bodyPr rtlCol="0" anchor="ctr"/>
      <a:lstStyle>
        <a:defPPr algn="l">
          <a:defRPr/>
        </a:defPPr>
      </a:lstStyle>
    </a:spDef>
  </a:objectDefaults>
  <a:extraClrSchemeLst/>
  <a:extLst>
    <a:ext uri="{05A4C25C-085E-4340-85A3-A5531E510DB2}">
      <thm15:themeFamily xmlns:thm15="http://schemas.microsoft.com/office/thememl/2012/main" name="03_Mørkeblå_DGI_Basis_PowerPoint" id="{D12C6067-C9A6-45B7-BC46-CA366BEF0503}" vid="{EC1CE65F-E87C-417F-B77E-5983446B77B8}"/>
    </a:ext>
  </a:extLst>
</a:theme>
</file>

<file path=ppt/theme/theme2.xml><?xml version="1.0" encoding="utf-8"?>
<a:theme xmlns:a="http://schemas.openxmlformats.org/drawingml/2006/main" name="RØD DGI PowerPoint">
  <a:themeElements>
    <a:clrScheme name="DGI temafarver">
      <a:dk1>
        <a:sysClr val="windowText" lastClr="000000"/>
      </a:dk1>
      <a:lt1>
        <a:sysClr val="window" lastClr="FFFFFF"/>
      </a:lt1>
      <a:dk2>
        <a:srgbClr val="783C82"/>
      </a:dk2>
      <a:lt2>
        <a:srgbClr val="FFE600"/>
      </a:lt2>
      <a:accent1>
        <a:srgbClr val="32BEC8"/>
      </a:accent1>
      <a:accent2>
        <a:srgbClr val="000000"/>
      </a:accent2>
      <a:accent3>
        <a:srgbClr val="3CB45A"/>
      </a:accent3>
      <a:accent4>
        <a:srgbClr val="D22850"/>
      </a:accent4>
      <a:accent5>
        <a:srgbClr val="2878C8"/>
      </a:accent5>
      <a:accent6>
        <a:srgbClr val="D23C00"/>
      </a:accent6>
      <a:hlink>
        <a:srgbClr val="0000FF"/>
      </a:hlink>
      <a:folHlink>
        <a:srgbClr val="800080"/>
      </a:folHlink>
    </a:clrScheme>
    <a:fontScheme name="Verdana">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sz="1200" noProof="0"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ABC Workshop Frederiksberg 8. marts 2017. PP nyeste version" id="{CF2CE1AD-407A-494E-9DA8-0A237F9BA24D}" vid="{15FF6417-1C6C-4FA5-A61D-328BCB89B707}"/>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tema">
  <a:themeElements>
    <a:clrScheme name="Brugerdefineret 1">
      <a:dk1>
        <a:sysClr val="windowText" lastClr="000000"/>
      </a:dk1>
      <a:lt1>
        <a:sysClr val="window" lastClr="FFFFFF"/>
      </a:lt1>
      <a:dk2>
        <a:srgbClr val="44546A"/>
      </a:dk2>
      <a:lt2>
        <a:srgbClr val="E7E6E6"/>
      </a:lt2>
      <a:accent1>
        <a:srgbClr val="193250"/>
      </a:accent1>
      <a:accent2>
        <a:srgbClr val="44546A"/>
      </a:accent2>
      <a:accent3>
        <a:srgbClr val="D6DCE4"/>
      </a:accent3>
      <a:accent4>
        <a:srgbClr val="ADB9CA"/>
      </a:accent4>
      <a:accent5>
        <a:srgbClr val="8496B0"/>
      </a:accent5>
      <a:accent6>
        <a:srgbClr val="323F4F"/>
      </a:accent6>
      <a:hlink>
        <a:srgbClr val="222A35"/>
      </a:hlink>
      <a:folHlink>
        <a:srgbClr val="8496B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GIDocument" ma:contentTypeID="0x010100AA9900393F14F741BB1E0DF50549A25400453AE6C8E3111F4395C8D07FBA5489DF" ma:contentTypeVersion="16" ma:contentTypeDescription="Opret et nyt dokument." ma:contentTypeScope="" ma:versionID="e4c03ff11bfa36d2150d120f1464a7cd">
  <xsd:schema xmlns:xsd="http://www.w3.org/2001/XMLSchema" xmlns:xs="http://www.w3.org/2001/XMLSchema" xmlns:p="http://schemas.microsoft.com/office/2006/metadata/properties" xmlns:ns2="e47b5b1b-1096-4530-9e08-46f4857cfee6" xmlns:ns3="2bdcfde0-ed06-4d58-a470-c84323d32860" xmlns:ns4="fda01b79-8f09-4469-93fd-016e8c2ad73f" targetNamespace="http://schemas.microsoft.com/office/2006/metadata/properties" ma:root="true" ma:fieldsID="51ef2411adfcf241f8a581f29689713b" ns2:_="" ns3:_="" ns4:_="">
    <xsd:import namespace="e47b5b1b-1096-4530-9e08-46f4857cfee6"/>
    <xsd:import namespace="2bdcfde0-ed06-4d58-a470-c84323d32860"/>
    <xsd:import namespace="fda01b79-8f09-4469-93fd-016e8c2ad73f"/>
    <xsd:element name="properties">
      <xsd:complexType>
        <xsd:sequence>
          <xsd:element name="documentManagement">
            <xsd:complexType>
              <xsd:all>
                <xsd:element ref="ns2:StatensArkiv" minOccurs="0"/>
                <xsd:element ref="ns3:MediaServiceMetadata" minOccurs="0"/>
                <xsd:element ref="ns3:MediaServiceFastMetadata" minOccurs="0"/>
                <xsd:element ref="ns3:MediaServiceSearchProperties" minOccurs="0"/>
                <xsd:element ref="ns3:MediaServiceDateTaken" minOccurs="0"/>
                <xsd:element ref="ns3:lcf76f155ced4ddcb4097134ff3c332f" minOccurs="0"/>
                <xsd:element ref="ns4:TaxCatchAll" minOccurs="0"/>
                <xsd:element ref="ns3:MediaServiceOCR" minOccurs="0"/>
                <xsd:element ref="ns3:MediaServiceGenerationTime" minOccurs="0"/>
                <xsd:element ref="ns3:MediaServiceEventHashCode" minOccurs="0"/>
                <xsd:element ref="ns3:MediaServiceLocation" minOccurs="0"/>
                <xsd:element ref="ns3:MediaLengthInSecond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7b5b1b-1096-4530-9e08-46f4857cfee6" elementFormDefault="qualified">
    <xsd:import namespace="http://schemas.microsoft.com/office/2006/documentManagement/types"/>
    <xsd:import namespace="http://schemas.microsoft.com/office/infopath/2007/PartnerControls"/>
    <xsd:element name="StatensArkiv" ma:index="8" nillable="true" ma:displayName="StatensArkiv" ma:default="0" ma:internalName="StatensArkiv">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2bdcfde0-ed06-4d58-a470-c84323d32860" elementFormDefault="qualified">
    <xsd:import namespace="http://schemas.microsoft.com/office/2006/documentManagement/types"/>
    <xsd:import namespace="http://schemas.microsoft.com/office/infopath/2007/PartnerControls"/>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Billedmærker" ma:readOnly="false" ma:fieldId="{5cf76f15-5ced-4ddc-b409-7134ff3c332f}" ma:taxonomyMulti="true" ma:sspId="0647fb50-0e8b-4fa5-8511-701b1f6c4d7b"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da01b79-8f09-4469-93fd-016e8c2ad73f"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812e21a7-b3e8-4725-b286-ecec8b80122b}" ma:internalName="TaxCatchAll" ma:showField="CatchAllData" ma:web="fda01b79-8f09-4469-93fd-016e8c2ad73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bdcfde0-ed06-4d58-a470-c84323d32860">
      <Terms xmlns="http://schemas.microsoft.com/office/infopath/2007/PartnerControls"/>
    </lcf76f155ced4ddcb4097134ff3c332f>
    <TaxCatchAll xmlns="fda01b79-8f09-4469-93fd-016e8c2ad73f" xsi:nil="true"/>
    <StatensArkiv xmlns="e47b5b1b-1096-4530-9e08-46f4857cfee6">false</StatensArkiv>
  </documentManagement>
</p:properties>
</file>

<file path=customXml/item3.xml><?xml version="1.0" encoding="utf-8"?>
<?mso-contentType ?>
<spe:Receivers xmlns:spe="http://schemas.microsoft.com/sharepoint/events">
  <Receiver>
    <Name/>
    <Synchronization>Synchronous</Synchronization>
    <Type>1</Type>
    <SequenceNumber>65535</SequenceNumber>
    <Url/>
    <Assembly>DGI.Mimer, Version=1.0.0.0, Culture=neutral, PublicKeyToken=d6d639199e6f172d</Assembly>
    <Class>DGI.Mimer.EventReceivers.MimerId</Class>
    <Data/>
    <Filter/>
  </Receiver>
  <Receiver>
    <Name/>
    <Synchronization>Asynchronous</Synchronization>
    <Type>10001</Type>
    <SequenceNumber>65535</SequenceNumber>
    <Url/>
    <Assembly>DGI.Mimer, Version=1.0.0.0, Culture=neutral, PublicKeyToken=d6d639199e6f172d</Assembly>
    <Class>DGI.Mimer.EventReceivers.MimerId</Class>
    <Data/>
    <Filter/>
  </Receiver>
  <Receiver>
    <Name/>
    <Synchronization>Synchronous</Synchronization>
    <Type>2</Type>
    <SequenceNumber>65535</SequenceNumber>
    <Url/>
    <Assembly>DGI.Mimer, Version=1.0.0.0, Culture=neutral, PublicKeyToken=d6d639199e6f172d</Assembly>
    <Class>DGI.Mimer.EventReceivers.MimerId</Class>
    <Data/>
    <Filter/>
  </Receiver>
  <Receiver>
    <Name/>
    <Synchronization>Synchronous</Synchronization>
    <Type>9</Type>
    <SequenceNumber>65535</SequenceNumber>
    <Url/>
    <Assembly>DGI.Mimer, Version=1.0.0.0, Culture=neutral, PublicKeyToken=d6d639199e6f172d</Assembly>
    <Class>DGI.Mimer.EventReceivers.MimerId</Class>
    <Data/>
    <Filter/>
  </Receiver>
  <Receiver>
    <Name/>
    <Synchronization>Asynchronous</Synchronization>
    <Type>10003</Type>
    <SequenceNumber>65535</SequenceNumber>
    <Url/>
    <Assembly>DGI.Mimer, Version=1.0.0.0, Culture=neutral, PublicKeyToken=d6d639199e6f172d</Assembly>
    <Class>DGI.Mimer.EventReceivers.MimerId</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5D92BB6-CD50-4558-9D69-7ECE6D27EEAD}"/>
</file>

<file path=customXml/itemProps2.xml><?xml version="1.0" encoding="utf-8"?>
<ds:datastoreItem xmlns:ds="http://schemas.openxmlformats.org/officeDocument/2006/customXml" ds:itemID="{54BD0A58-690E-4665-BBCC-90F235572293}"/>
</file>

<file path=customXml/itemProps3.xml><?xml version="1.0" encoding="utf-8"?>
<ds:datastoreItem xmlns:ds="http://schemas.openxmlformats.org/officeDocument/2006/customXml" ds:itemID="{23286C88-F1E4-4603-8466-8915738F673E}"/>
</file>

<file path=customXml/itemProps4.xml><?xml version="1.0" encoding="utf-8"?>
<ds:datastoreItem xmlns:ds="http://schemas.openxmlformats.org/officeDocument/2006/customXml" ds:itemID="{D6DC04CA-07B5-412C-9AAB-A5B3EB80391A}"/>
</file>

<file path=docProps/app.xml><?xml version="1.0" encoding="utf-8"?>
<Properties xmlns="http://schemas.openxmlformats.org/officeDocument/2006/extended-properties" xmlns:vt="http://schemas.openxmlformats.org/officeDocument/2006/docPropsVTypes">
  <Template>03_Mørkeblå_DGI_Simpel_PowerPoint</Template>
  <TotalTime>5478</TotalTime>
  <Words>3881</Words>
  <Application>Microsoft Office PowerPoint</Application>
  <PresentationFormat>Widescreen</PresentationFormat>
  <Paragraphs>350</Paragraphs>
  <Slides>33</Slides>
  <Notes>30</Notes>
  <HiddenSlides>0</HiddenSlides>
  <MMClips>0</MMClips>
  <ScaleCrop>false</ScaleCrop>
  <HeadingPairs>
    <vt:vector size="6" baseType="variant">
      <vt:variant>
        <vt:lpstr>Benyttede skrifttyper</vt:lpstr>
      </vt:variant>
      <vt:variant>
        <vt:i4>13</vt:i4>
      </vt:variant>
      <vt:variant>
        <vt:lpstr>Tema</vt:lpstr>
      </vt:variant>
      <vt:variant>
        <vt:i4>2</vt:i4>
      </vt:variant>
      <vt:variant>
        <vt:lpstr>Slidetitler</vt:lpstr>
      </vt:variant>
      <vt:variant>
        <vt:i4>33</vt:i4>
      </vt:variant>
    </vt:vector>
  </HeadingPairs>
  <TitlesOfParts>
    <vt:vector size="48" baseType="lpstr">
      <vt:lpstr>Aptos</vt:lpstr>
      <vt:lpstr>Arial</vt:lpstr>
      <vt:lpstr>Arial Black</vt:lpstr>
      <vt:lpstr>Calibri</vt:lpstr>
      <vt:lpstr>DIF</vt:lpstr>
      <vt:lpstr>Microsoft New Tai Lue</vt:lpstr>
      <vt:lpstr>Myriad pro</vt:lpstr>
      <vt:lpstr>Myriadpro</vt:lpstr>
      <vt:lpstr>ProximaNovaA-Regular</vt:lpstr>
      <vt:lpstr>Symbol</vt:lpstr>
      <vt:lpstr>Verdana</vt:lpstr>
      <vt:lpstr>Wingdings</vt:lpstr>
      <vt:lpstr>Wingdings 2</vt:lpstr>
      <vt:lpstr>Tekststandard</vt:lpstr>
      <vt:lpstr>RØD DGI PowerPoint</vt:lpstr>
      <vt:lpstr>PowerPoint-præsentation</vt:lpstr>
      <vt:lpstr>Hvad skal vi igennem?</vt:lpstr>
      <vt:lpstr>PowerPoint-præsentation</vt:lpstr>
      <vt:lpstr>PowerPoint-præsentation</vt:lpstr>
      <vt:lpstr>PowerPoint-præsentation</vt:lpstr>
      <vt:lpstr>Andel med høj livstilfredshed 2002-2022 (%)</vt:lpstr>
      <vt:lpstr>Andel med lav score på den mentale helbredsskala (%) 2010-2023</vt:lpstr>
      <vt:lpstr>PowerPoint-præsentation</vt:lpstr>
      <vt:lpstr>mental sundhedsfremme Fokus på at styrke ressourcer og beskyttende faktorer </vt:lpstr>
      <vt:lpstr>Vi ved godt, hvad vi burde gøre</vt:lpstr>
      <vt:lpstr>PowerPoint-præsentation</vt:lpstr>
      <vt:lpstr>PowerPoint-præsentation</vt:lpstr>
      <vt:lpstr>ABC for mental sundhed</vt:lpstr>
      <vt:lpstr>Kan I gøre A, B og C på jeres hold?</vt:lpstr>
      <vt:lpstr>Kan I gøre A, B og C på jeres hold?</vt:lpstr>
      <vt:lpstr>Tænk i mikrohandlinger</vt:lpstr>
      <vt:lpstr>PowerPoint-præsentation</vt:lpstr>
      <vt:lpstr>Den gode velkomst er en proces</vt:lpstr>
      <vt:lpstr>Før – inden de kommer første gang</vt:lpstr>
      <vt:lpstr>Hvad ser nye, når de har fundet jeres tilbud?</vt:lpstr>
      <vt:lpstr>Et par gode råd</vt:lpstr>
      <vt:lpstr>PowerPoint-præsentation</vt:lpstr>
      <vt:lpstr>Hav en velkomstvært</vt:lpstr>
      <vt:lpstr>Giv en personlig velkomst på holdet</vt:lpstr>
      <vt:lpstr>Hav en buddyordning </vt:lpstr>
      <vt:lpstr>PowerPoint-præsentation</vt:lpstr>
      <vt:lpstr>Følg op – også hvis nye ikke kommer igen</vt:lpstr>
      <vt:lpstr>PowerPoint-præsentation</vt:lpstr>
      <vt:lpstr>Fire greb til at styrke fællesskabet</vt:lpstr>
      <vt:lpstr>Brug trænerguiden til at finde flere øvelser  </vt:lpstr>
      <vt:lpstr>Hvordan styrker I fællesskabet udenfor træningen? </vt:lpstr>
      <vt:lpstr>Take home points </vt:lpstr>
      <vt:lpstr>Tak for opmærksomheden</vt:lpstr>
    </vt:vector>
  </TitlesOfParts>
  <Manager>DGI</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Motiverende idrætsmiljøer og Brobygning</dc:title>
  <dc:creator>Louise Mikkelsen Bille</dc:creator>
  <cp:keywords/>
  <cp:lastModifiedBy>Hanna Christensen</cp:lastModifiedBy>
  <cp:revision>35</cp:revision>
  <cp:lastPrinted>2024-01-30T17:38:33Z</cp:lastPrinted>
  <dcterms:created xsi:type="dcterms:W3CDTF">2023-09-13T18:18:37Z</dcterms:created>
  <dcterms:modified xsi:type="dcterms:W3CDTF">2024-04-17T07:08:10Z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0x010100AA9900393F14F741BB1E0DF50549A25400453AE6C8E3111F4395C8D07FBA5489DF</vt:lpwstr>
  </property>
  <property fmtid="{D5CDD505-2E9C-101B-9397-08002B2CF9AE}" pid="3" name="Name">
    <vt:lpwstr>Motiverende idrætsmiljøer og Brobygning</vt:lpwstr>
  </property>
</Properties>
</file>