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28"/>
  </p:notesMasterIdLst>
  <p:handoutMasterIdLst>
    <p:handoutMasterId r:id="rId29"/>
  </p:handoutMasterIdLst>
  <p:sldIdLst>
    <p:sldId id="256" r:id="rId5"/>
    <p:sldId id="307" r:id="rId6"/>
    <p:sldId id="318" r:id="rId7"/>
    <p:sldId id="319" r:id="rId8"/>
    <p:sldId id="313" r:id="rId9"/>
    <p:sldId id="315" r:id="rId10"/>
    <p:sldId id="320" r:id="rId11"/>
    <p:sldId id="314" r:id="rId12"/>
    <p:sldId id="316" r:id="rId13"/>
    <p:sldId id="317" r:id="rId14"/>
    <p:sldId id="321" r:id="rId15"/>
    <p:sldId id="322" r:id="rId16"/>
    <p:sldId id="324" r:id="rId17"/>
    <p:sldId id="323" r:id="rId18"/>
    <p:sldId id="325" r:id="rId19"/>
    <p:sldId id="326" r:id="rId20"/>
    <p:sldId id="327" r:id="rId21"/>
    <p:sldId id="328" r:id="rId22"/>
    <p:sldId id="329" r:id="rId23"/>
    <p:sldId id="311" r:id="rId24"/>
    <p:sldId id="330" r:id="rId25"/>
    <p:sldId id="331" r:id="rId26"/>
    <p:sldId id="332" r:id="rId27"/>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kke-navngivet sektion" id="{74053FDD-08E2-4FEF-BAE5-737EC424623B}">
          <p14:sldIdLst>
            <p14:sldId id="256"/>
            <p14:sldId id="307"/>
            <p14:sldId id="318"/>
            <p14:sldId id="319"/>
            <p14:sldId id="313"/>
            <p14:sldId id="315"/>
            <p14:sldId id="320"/>
            <p14:sldId id="314"/>
            <p14:sldId id="316"/>
            <p14:sldId id="317"/>
            <p14:sldId id="321"/>
            <p14:sldId id="322"/>
            <p14:sldId id="324"/>
            <p14:sldId id="323"/>
            <p14:sldId id="325"/>
            <p14:sldId id="326"/>
            <p14:sldId id="327"/>
            <p14:sldId id="328"/>
            <p14:sldId id="329"/>
            <p14:sldId id="311"/>
            <p14:sldId id="330"/>
            <p14:sldId id="331"/>
            <p14:sldId id="332"/>
          </p14:sldIdLst>
        </p14:section>
      </p14:sectionLst>
    </p:ext>
    <p:ext uri="{EFAFB233-063F-42B5-8137-9DF3F51BA10A}">
      <p15:sldGuideLst xmlns:p15="http://schemas.microsoft.com/office/powerpoint/2012/main">
        <p15:guide id="1" orient="horz" pos="96">
          <p15:clr>
            <a:srgbClr val="A4A3A4"/>
          </p15:clr>
        </p15:guide>
        <p15:guide id="2" orient="horz" pos="4020">
          <p15:clr>
            <a:srgbClr val="A4A3A4"/>
          </p15:clr>
        </p15:guide>
        <p15:guide id="3" orient="horz" pos="4224">
          <p15:clr>
            <a:srgbClr val="A4A3A4"/>
          </p15:clr>
        </p15:guide>
        <p15:guide id="4" orient="horz" pos="981">
          <p15:clr>
            <a:srgbClr val="A4A3A4"/>
          </p15:clr>
        </p15:guide>
        <p15:guide id="5" orient="horz" pos="3566">
          <p15:clr>
            <a:srgbClr val="A4A3A4"/>
          </p15:clr>
        </p15:guide>
        <p15:guide id="6" pos="793">
          <p15:clr>
            <a:srgbClr val="A4A3A4"/>
          </p15:clr>
        </p15:guide>
        <p15:guide id="7" pos="22">
          <p15:clr>
            <a:srgbClr val="A4A3A4"/>
          </p15:clr>
        </p15:guide>
        <p15:guide id="8" pos="771">
          <p15:clr>
            <a:srgbClr val="A4A3A4"/>
          </p15:clr>
        </p15:guide>
        <p15:guide id="9" pos="5738">
          <p15:clr>
            <a:srgbClr val="A4A3A4"/>
          </p15:clr>
        </p15:guide>
        <p15:guide id="10" pos="5465">
          <p15:clr>
            <a:srgbClr val="A4A3A4"/>
          </p15:clr>
        </p15:guide>
        <p15:guide id="11" pos="3198">
          <p15:clr>
            <a:srgbClr val="A4A3A4"/>
          </p15:clr>
        </p15:guide>
        <p15:guide id="12" pos="3061">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Forfatter" initials="F"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AF64"/>
    <a:srgbClr val="2878C8"/>
    <a:srgbClr val="73BEC3"/>
    <a:srgbClr val="32BEC8"/>
    <a:srgbClr val="D22850"/>
    <a:srgbClr val="FFE600"/>
    <a:srgbClr val="D22846"/>
    <a:srgbClr val="D24119"/>
    <a:srgbClr val="783C82"/>
    <a:srgbClr val="3787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5A0AB6-A31C-4CC8-85CC-63F86A1E32C3}" v="2" dt="2022-04-06T18:50:26.730"/>
  </p1510:revLst>
</p1510:revInfo>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llemlayout 1 - Markering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llemlayout 1 - Markering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llemlayout 1 - Markering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llemlayout 1 - Markering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Mellemlayout 1 - Markering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80275" autoAdjust="0"/>
  </p:normalViewPr>
  <p:slideViewPr>
    <p:cSldViewPr snapToObjects="1" showGuides="1">
      <p:cViewPr varScale="1">
        <p:scale>
          <a:sx n="114" d="100"/>
          <a:sy n="114" d="100"/>
        </p:scale>
        <p:origin x="1446" y="114"/>
      </p:cViewPr>
      <p:guideLst>
        <p:guide orient="horz" pos="96"/>
        <p:guide orient="horz" pos="4020"/>
        <p:guide orient="horz" pos="4224"/>
        <p:guide orient="horz" pos="981"/>
        <p:guide orient="horz" pos="3566"/>
        <p:guide pos="793"/>
        <p:guide pos="22"/>
        <p:guide pos="771"/>
        <p:guide pos="5738"/>
        <p:guide pos="5465"/>
        <p:guide pos="3198"/>
        <p:guide pos="3061"/>
      </p:guideLst>
    </p:cSldViewPr>
  </p:slideViewPr>
  <p:notesTextViewPr>
    <p:cViewPr>
      <p:scale>
        <a:sx n="1" d="1"/>
        <a:sy n="1" d="1"/>
      </p:scale>
      <p:origin x="0" y="0"/>
    </p:cViewPr>
  </p:notesTextViewPr>
  <p:sorterViewPr>
    <p:cViewPr>
      <p:scale>
        <a:sx n="100" d="100"/>
        <a:sy n="100" d="100"/>
      </p:scale>
      <p:origin x="0" y="0"/>
    </p:cViewPr>
  </p:sorterViewPr>
  <p:notesViewPr>
    <p:cSldViewPr snapToObjects="1" showGuides="1">
      <p:cViewPr varScale="1">
        <p:scale>
          <a:sx n="68" d="100"/>
          <a:sy n="68" d="100"/>
        </p:scale>
        <p:origin x="-3096" y="-5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5/10/relationships/revisionInfo" Target="revisionInfo.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2946346" cy="496332"/>
          </a:xfrm>
          <a:prstGeom prst="rect">
            <a:avLst/>
          </a:prstGeom>
        </p:spPr>
        <p:txBody>
          <a:bodyPr vert="horz" lIns="91010" tIns="45504" rIns="91010" bIns="45504" rtlCol="0"/>
          <a:lstStyle>
            <a:lvl1pPr algn="l">
              <a:defRPr sz="1200"/>
            </a:lvl1pPr>
          </a:lstStyle>
          <a:p>
            <a:endParaRPr lang="da-DK" dirty="0"/>
          </a:p>
        </p:txBody>
      </p:sp>
      <p:sp>
        <p:nvSpPr>
          <p:cNvPr id="3" name="Date Placeholder 2"/>
          <p:cNvSpPr>
            <a:spLocks noGrp="1"/>
          </p:cNvSpPr>
          <p:nvPr>
            <p:ph type="dt" sz="quarter" idx="1"/>
          </p:nvPr>
        </p:nvSpPr>
        <p:spPr>
          <a:xfrm>
            <a:off x="3849746" y="0"/>
            <a:ext cx="2946345" cy="496332"/>
          </a:xfrm>
          <a:prstGeom prst="rect">
            <a:avLst/>
          </a:prstGeom>
        </p:spPr>
        <p:txBody>
          <a:bodyPr vert="horz" lIns="91010" tIns="45504" rIns="91010" bIns="45504" rtlCol="0"/>
          <a:lstStyle>
            <a:lvl1pPr algn="r">
              <a:defRPr sz="1200"/>
            </a:lvl1pPr>
          </a:lstStyle>
          <a:p>
            <a:fld id="{36370692-10CC-4453-84F1-D3DF520CB118}" type="datetimeFigureOut">
              <a:rPr lang="da-DK" smtClean="0"/>
              <a:t>07-04-2022</a:t>
            </a:fld>
            <a:endParaRPr lang="da-DK" dirty="0"/>
          </a:p>
        </p:txBody>
      </p:sp>
      <p:sp>
        <p:nvSpPr>
          <p:cNvPr id="4" name="Footer Placeholder 3"/>
          <p:cNvSpPr>
            <a:spLocks noGrp="1"/>
          </p:cNvSpPr>
          <p:nvPr>
            <p:ph type="ftr" sz="quarter" idx="2"/>
          </p:nvPr>
        </p:nvSpPr>
        <p:spPr>
          <a:xfrm>
            <a:off x="2" y="9430309"/>
            <a:ext cx="2946346" cy="496331"/>
          </a:xfrm>
          <a:prstGeom prst="rect">
            <a:avLst/>
          </a:prstGeom>
        </p:spPr>
        <p:txBody>
          <a:bodyPr vert="horz" lIns="91010" tIns="45504" rIns="91010" bIns="45504" rtlCol="0" anchor="b"/>
          <a:lstStyle>
            <a:lvl1pPr algn="l">
              <a:defRPr sz="1200"/>
            </a:lvl1pPr>
          </a:lstStyle>
          <a:p>
            <a:endParaRPr lang="da-DK" dirty="0"/>
          </a:p>
        </p:txBody>
      </p:sp>
      <p:sp>
        <p:nvSpPr>
          <p:cNvPr id="5" name="Slide Number Placeholder 4"/>
          <p:cNvSpPr>
            <a:spLocks noGrp="1"/>
          </p:cNvSpPr>
          <p:nvPr>
            <p:ph type="sldNum" sz="quarter" idx="3"/>
          </p:nvPr>
        </p:nvSpPr>
        <p:spPr>
          <a:xfrm>
            <a:off x="3849746" y="9430309"/>
            <a:ext cx="2946345" cy="496331"/>
          </a:xfrm>
          <a:prstGeom prst="rect">
            <a:avLst/>
          </a:prstGeom>
        </p:spPr>
        <p:txBody>
          <a:bodyPr vert="horz" lIns="91010" tIns="45504" rIns="91010" bIns="45504" rtlCol="0" anchor="b"/>
          <a:lstStyle>
            <a:lvl1pPr algn="r">
              <a:defRPr sz="1200"/>
            </a:lvl1pPr>
          </a:lstStyle>
          <a:p>
            <a:fld id="{AB1DF043-C5BF-4337-B704-3D77EA38FA0D}" type="slidenum">
              <a:rPr lang="da-DK" smtClean="0"/>
              <a:t>‹nr.›</a:t>
            </a:fld>
            <a:endParaRPr lang="da-DK" dirty="0"/>
          </a:p>
        </p:txBody>
      </p:sp>
    </p:spTree>
    <p:extLst>
      <p:ext uri="{BB962C8B-B14F-4D97-AF65-F5344CB8AC3E}">
        <p14:creationId xmlns:p14="http://schemas.microsoft.com/office/powerpoint/2010/main" val="1911323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45659" cy="496412"/>
          </a:xfrm>
          <a:prstGeom prst="rect">
            <a:avLst/>
          </a:prstGeom>
        </p:spPr>
        <p:txBody>
          <a:bodyPr vert="horz" lIns="91010" tIns="45504" rIns="91010" bIns="45504" rtlCol="0"/>
          <a:lstStyle>
            <a:lvl1pPr algn="l">
              <a:defRPr sz="1200"/>
            </a:lvl1pPr>
          </a:lstStyle>
          <a:p>
            <a:endParaRPr lang="da-DK" dirty="0"/>
          </a:p>
        </p:txBody>
      </p:sp>
      <p:sp>
        <p:nvSpPr>
          <p:cNvPr id="3" name="Date Placeholder 2"/>
          <p:cNvSpPr>
            <a:spLocks noGrp="1"/>
          </p:cNvSpPr>
          <p:nvPr>
            <p:ph type="dt" idx="1"/>
          </p:nvPr>
        </p:nvSpPr>
        <p:spPr>
          <a:xfrm>
            <a:off x="3850445" y="0"/>
            <a:ext cx="2945659" cy="496412"/>
          </a:xfrm>
          <a:prstGeom prst="rect">
            <a:avLst/>
          </a:prstGeom>
        </p:spPr>
        <p:txBody>
          <a:bodyPr vert="horz" lIns="91010" tIns="45504" rIns="91010" bIns="45504" rtlCol="0"/>
          <a:lstStyle>
            <a:lvl1pPr algn="r">
              <a:defRPr sz="1200"/>
            </a:lvl1pPr>
          </a:lstStyle>
          <a:p>
            <a:fld id="{643A2CEC-2A3A-434F-ABA8-5C843245CF7E}" type="datetimeFigureOut">
              <a:rPr lang="da-DK" smtClean="0"/>
              <a:t>07-04-2022</a:t>
            </a:fld>
            <a:endParaRPr lang="da-DK" dirty="0"/>
          </a:p>
        </p:txBody>
      </p:sp>
      <p:sp>
        <p:nvSpPr>
          <p:cNvPr id="4" name="Slide Image Placeholder 3"/>
          <p:cNvSpPr>
            <a:spLocks noGrp="1" noRot="1" noChangeAspect="1"/>
          </p:cNvSpPr>
          <p:nvPr>
            <p:ph type="sldImg" idx="2"/>
          </p:nvPr>
        </p:nvSpPr>
        <p:spPr>
          <a:xfrm>
            <a:off x="919163" y="746125"/>
            <a:ext cx="4959350" cy="3719513"/>
          </a:xfrm>
          <a:prstGeom prst="rect">
            <a:avLst/>
          </a:prstGeom>
          <a:noFill/>
          <a:ln w="12700">
            <a:solidFill>
              <a:prstClr val="black"/>
            </a:solidFill>
          </a:ln>
        </p:spPr>
        <p:txBody>
          <a:bodyPr vert="horz" lIns="91010" tIns="45504" rIns="91010" bIns="45504" rtlCol="0" anchor="ctr"/>
          <a:lstStyle/>
          <a:p>
            <a:endParaRPr lang="da-DK" dirty="0"/>
          </a:p>
        </p:txBody>
      </p:sp>
      <p:sp>
        <p:nvSpPr>
          <p:cNvPr id="5" name="Notes Placeholder 4"/>
          <p:cNvSpPr>
            <a:spLocks noGrp="1"/>
          </p:cNvSpPr>
          <p:nvPr>
            <p:ph type="body" sz="quarter" idx="3"/>
          </p:nvPr>
        </p:nvSpPr>
        <p:spPr>
          <a:xfrm>
            <a:off x="679768" y="4715908"/>
            <a:ext cx="5438140" cy="4467702"/>
          </a:xfrm>
          <a:prstGeom prst="rect">
            <a:avLst/>
          </a:prstGeom>
        </p:spPr>
        <p:txBody>
          <a:bodyPr vert="horz" lIns="91010" tIns="45504" rIns="91010" bIns="4550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da-DK"/>
          </a:p>
        </p:txBody>
      </p:sp>
      <p:sp>
        <p:nvSpPr>
          <p:cNvPr id="6" name="Footer Placeholder 5"/>
          <p:cNvSpPr>
            <a:spLocks noGrp="1"/>
          </p:cNvSpPr>
          <p:nvPr>
            <p:ph type="ftr" sz="quarter" idx="4"/>
          </p:nvPr>
        </p:nvSpPr>
        <p:spPr>
          <a:xfrm>
            <a:off x="3" y="9430092"/>
            <a:ext cx="2945659" cy="496412"/>
          </a:xfrm>
          <a:prstGeom prst="rect">
            <a:avLst/>
          </a:prstGeom>
        </p:spPr>
        <p:txBody>
          <a:bodyPr vert="horz" lIns="91010" tIns="45504" rIns="91010" bIns="45504" rtlCol="0" anchor="b"/>
          <a:lstStyle>
            <a:lvl1pPr algn="l">
              <a:defRPr sz="1200"/>
            </a:lvl1pPr>
          </a:lstStyle>
          <a:p>
            <a:endParaRPr lang="da-DK" dirty="0"/>
          </a:p>
        </p:txBody>
      </p:sp>
      <p:sp>
        <p:nvSpPr>
          <p:cNvPr id="7" name="Slide Number Placeholder 6"/>
          <p:cNvSpPr>
            <a:spLocks noGrp="1"/>
          </p:cNvSpPr>
          <p:nvPr>
            <p:ph type="sldNum" sz="quarter" idx="5"/>
          </p:nvPr>
        </p:nvSpPr>
        <p:spPr>
          <a:xfrm>
            <a:off x="3850445" y="9430092"/>
            <a:ext cx="2945659" cy="496412"/>
          </a:xfrm>
          <a:prstGeom prst="rect">
            <a:avLst/>
          </a:prstGeom>
        </p:spPr>
        <p:txBody>
          <a:bodyPr vert="horz" lIns="91010" tIns="45504" rIns="91010" bIns="45504" rtlCol="0" anchor="b"/>
          <a:lstStyle>
            <a:lvl1pPr algn="r">
              <a:defRPr sz="1200"/>
            </a:lvl1pPr>
          </a:lstStyle>
          <a:p>
            <a:fld id="{962C4458-214A-4EE1-BB7B-00EA9FD3640E}" type="slidenum">
              <a:rPr lang="da-DK" smtClean="0"/>
              <a:t>‹nr.›</a:t>
            </a:fld>
            <a:endParaRPr lang="da-DK" dirty="0"/>
          </a:p>
        </p:txBody>
      </p:sp>
    </p:spTree>
    <p:extLst>
      <p:ext uri="{BB962C8B-B14F-4D97-AF65-F5344CB8AC3E}">
        <p14:creationId xmlns:p14="http://schemas.microsoft.com/office/powerpoint/2010/main" val="171787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29497137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2438863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2843929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880788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879658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35007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Text Box 1"/>
          <p:cNvSpPr txBox="1">
            <a:spLocks noChangeArrowheads="1"/>
          </p:cNvSpPr>
          <p:nvPr/>
        </p:nvSpPr>
        <p:spPr bwMode="auto">
          <a:xfrm>
            <a:off x="2143125" y="695325"/>
            <a:ext cx="2571750" cy="3429000"/>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1pPr>
            <a:lvl2pPr marL="742950" indent="-28575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2pPr>
            <a:lvl3pPr marL="11430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3pPr>
            <a:lvl4pPr marL="16002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4pPr>
            <a:lvl5pPr marL="2057400" indent="-228600">
              <a:spcBef>
                <a:spcPct val="30000"/>
              </a:spcBef>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defRPr sz="1200">
                <a:solidFill>
                  <a:srgbClr val="000000"/>
                </a:solidFill>
                <a:latin typeface="Times New Roman" panose="02020603050405020304" pitchFamily="18"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4099" name="Rectangle 2"/>
          <p:cNvSpPr>
            <a:spLocks noGrp="1" noChangeArrowheads="1"/>
          </p:cNvSpPr>
          <p:nvPr>
            <p:ph type="body"/>
          </p:nvPr>
        </p:nvSpPr>
        <p:spPr>
          <a:xfrm>
            <a:off x="685800" y="4343400"/>
            <a:ext cx="5475288" cy="41036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da-DK" altLang="da-DK"/>
          </a:p>
        </p:txBody>
      </p:sp>
    </p:spTree>
    <p:extLst>
      <p:ext uri="{BB962C8B-B14F-4D97-AF65-F5344CB8AC3E}">
        <p14:creationId xmlns:p14="http://schemas.microsoft.com/office/powerpoint/2010/main" val="3977756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orside">
    <p:spTree>
      <p:nvGrpSpPr>
        <p:cNvPr id="1" name=""/>
        <p:cNvGrpSpPr/>
        <p:nvPr/>
      </p:nvGrpSpPr>
      <p:grpSpPr>
        <a:xfrm>
          <a:off x="0" y="0"/>
          <a:ext cx="0" cy="0"/>
          <a:chOff x="0" y="0"/>
          <a:chExt cx="0" cy="0"/>
        </a:xfrm>
      </p:grpSpPr>
      <p:sp>
        <p:nvSpPr>
          <p:cNvPr id="7" name="Rektangel 6"/>
          <p:cNvSpPr/>
          <p:nvPr userDrawn="1"/>
        </p:nvSpPr>
        <p:spPr>
          <a:xfrm>
            <a:off x="0" y="-1586"/>
            <a:ext cx="9144000" cy="6858000"/>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grpSp>
        <p:nvGrpSpPr>
          <p:cNvPr id="64" name="Group 2663"/>
          <p:cNvGrpSpPr>
            <a:grpSpLocks noChangeAspect="1"/>
          </p:cNvGrpSpPr>
          <p:nvPr userDrawn="1"/>
        </p:nvGrpSpPr>
        <p:grpSpPr bwMode="auto">
          <a:xfrm>
            <a:off x="0" y="-17463"/>
            <a:ext cx="9139238" cy="6877050"/>
            <a:chOff x="0" y="-11"/>
            <a:chExt cx="5757" cy="4332"/>
          </a:xfrm>
          <a:solidFill>
            <a:srgbClr val="32BEC8"/>
          </a:solidFill>
        </p:grpSpPr>
        <p:sp>
          <p:nvSpPr>
            <p:cNvPr id="65" name="Freeform 2664"/>
            <p:cNvSpPr>
              <a:spLocks/>
            </p:cNvSpPr>
            <p:nvPr/>
          </p:nvSpPr>
          <p:spPr bwMode="auto">
            <a:xfrm>
              <a:off x="0" y="3304"/>
              <a:ext cx="1006" cy="1013"/>
            </a:xfrm>
            <a:custGeom>
              <a:avLst/>
              <a:gdLst>
                <a:gd name="T0" fmla="*/ 623 w 1510"/>
                <a:gd name="T1" fmla="*/ 579 h 1520"/>
                <a:gd name="T2" fmla="*/ 0 w 1510"/>
                <a:gd name="T3" fmla="*/ 0 h 1520"/>
                <a:gd name="T4" fmla="*/ 0 w 1510"/>
                <a:gd name="T5" fmla="*/ 61 h 1520"/>
                <a:gd name="T6" fmla="*/ 593 w 1510"/>
                <a:gd name="T7" fmla="*/ 609 h 1520"/>
                <a:gd name="T8" fmla="*/ 1474 w 1510"/>
                <a:gd name="T9" fmla="*/ 1520 h 1520"/>
                <a:gd name="T10" fmla="*/ 1510 w 1510"/>
                <a:gd name="T11" fmla="*/ 1520 h 1520"/>
                <a:gd name="T12" fmla="*/ 623 w 1510"/>
                <a:gd name="T13" fmla="*/ 579 h 1520"/>
              </a:gdLst>
              <a:ahLst/>
              <a:cxnLst>
                <a:cxn ang="0">
                  <a:pos x="T0" y="T1"/>
                </a:cxn>
                <a:cxn ang="0">
                  <a:pos x="T2" y="T3"/>
                </a:cxn>
                <a:cxn ang="0">
                  <a:pos x="T4" y="T5"/>
                </a:cxn>
                <a:cxn ang="0">
                  <a:pos x="T6" y="T7"/>
                </a:cxn>
                <a:cxn ang="0">
                  <a:pos x="T8" y="T9"/>
                </a:cxn>
                <a:cxn ang="0">
                  <a:pos x="T10" y="T11"/>
                </a:cxn>
                <a:cxn ang="0">
                  <a:pos x="T12" y="T13"/>
                </a:cxn>
              </a:cxnLst>
              <a:rect l="0" t="0" r="r" b="b"/>
              <a:pathLst>
                <a:path w="1510" h="1520">
                  <a:moveTo>
                    <a:pt x="623" y="579"/>
                  </a:moveTo>
                  <a:cubicBezTo>
                    <a:pt x="422" y="379"/>
                    <a:pt x="215" y="185"/>
                    <a:pt x="0" y="0"/>
                  </a:cubicBezTo>
                  <a:cubicBezTo>
                    <a:pt x="0" y="61"/>
                    <a:pt x="0" y="61"/>
                    <a:pt x="0" y="61"/>
                  </a:cubicBezTo>
                  <a:cubicBezTo>
                    <a:pt x="204" y="236"/>
                    <a:pt x="402" y="419"/>
                    <a:pt x="593" y="609"/>
                  </a:cubicBezTo>
                  <a:cubicBezTo>
                    <a:pt x="895" y="904"/>
                    <a:pt x="1185" y="1212"/>
                    <a:pt x="1474" y="1520"/>
                  </a:cubicBezTo>
                  <a:cubicBezTo>
                    <a:pt x="1510" y="1520"/>
                    <a:pt x="1510" y="1520"/>
                    <a:pt x="1510" y="1520"/>
                  </a:cubicBezTo>
                  <a:cubicBezTo>
                    <a:pt x="1219" y="1202"/>
                    <a:pt x="928" y="884"/>
                    <a:pt x="623" y="5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66" name="Freeform 2665"/>
            <p:cNvSpPr>
              <a:spLocks/>
            </p:cNvSpPr>
            <p:nvPr/>
          </p:nvSpPr>
          <p:spPr bwMode="auto">
            <a:xfrm>
              <a:off x="0" y="3248"/>
              <a:ext cx="1127" cy="1069"/>
            </a:xfrm>
            <a:custGeom>
              <a:avLst/>
              <a:gdLst>
                <a:gd name="T0" fmla="*/ 721 w 1691"/>
                <a:gd name="T1" fmla="*/ 628 h 1604"/>
                <a:gd name="T2" fmla="*/ 0 w 1691"/>
                <a:gd name="T3" fmla="*/ 0 h 1604"/>
                <a:gd name="T4" fmla="*/ 0 w 1691"/>
                <a:gd name="T5" fmla="*/ 60 h 1604"/>
                <a:gd name="T6" fmla="*/ 692 w 1691"/>
                <a:gd name="T7" fmla="*/ 659 h 1604"/>
                <a:gd name="T8" fmla="*/ 1655 w 1691"/>
                <a:gd name="T9" fmla="*/ 1604 h 1604"/>
                <a:gd name="T10" fmla="*/ 1691 w 1691"/>
                <a:gd name="T11" fmla="*/ 1604 h 1604"/>
                <a:gd name="T12" fmla="*/ 721 w 1691"/>
                <a:gd name="T13" fmla="*/ 628 h 1604"/>
              </a:gdLst>
              <a:ahLst/>
              <a:cxnLst>
                <a:cxn ang="0">
                  <a:pos x="T0" y="T1"/>
                </a:cxn>
                <a:cxn ang="0">
                  <a:pos x="T2" y="T3"/>
                </a:cxn>
                <a:cxn ang="0">
                  <a:pos x="T4" y="T5"/>
                </a:cxn>
                <a:cxn ang="0">
                  <a:pos x="T6" y="T7"/>
                </a:cxn>
                <a:cxn ang="0">
                  <a:pos x="T8" y="T9"/>
                </a:cxn>
                <a:cxn ang="0">
                  <a:pos x="T10" y="T11"/>
                </a:cxn>
                <a:cxn ang="0">
                  <a:pos x="T12" y="T13"/>
                </a:cxn>
              </a:cxnLst>
              <a:rect l="0" t="0" r="r" b="b"/>
              <a:pathLst>
                <a:path w="1691" h="1604">
                  <a:moveTo>
                    <a:pt x="721" y="628"/>
                  </a:moveTo>
                  <a:cubicBezTo>
                    <a:pt x="489" y="410"/>
                    <a:pt x="250" y="198"/>
                    <a:pt x="0" y="0"/>
                  </a:cubicBezTo>
                  <a:cubicBezTo>
                    <a:pt x="0" y="60"/>
                    <a:pt x="0" y="60"/>
                    <a:pt x="0" y="60"/>
                  </a:cubicBezTo>
                  <a:cubicBezTo>
                    <a:pt x="239" y="249"/>
                    <a:pt x="469" y="450"/>
                    <a:pt x="692" y="659"/>
                  </a:cubicBezTo>
                  <a:cubicBezTo>
                    <a:pt x="1022" y="965"/>
                    <a:pt x="1338" y="1285"/>
                    <a:pt x="1655" y="1604"/>
                  </a:cubicBezTo>
                  <a:cubicBezTo>
                    <a:pt x="1691" y="1604"/>
                    <a:pt x="1691" y="1604"/>
                    <a:pt x="1691" y="1604"/>
                  </a:cubicBezTo>
                  <a:cubicBezTo>
                    <a:pt x="1372" y="1275"/>
                    <a:pt x="1054" y="944"/>
                    <a:pt x="721" y="6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67" name="Freeform 2666"/>
            <p:cNvSpPr>
              <a:spLocks/>
            </p:cNvSpPr>
            <p:nvPr/>
          </p:nvSpPr>
          <p:spPr bwMode="auto">
            <a:xfrm>
              <a:off x="0" y="3198"/>
              <a:ext cx="1257" cy="1119"/>
            </a:xfrm>
            <a:custGeom>
              <a:avLst/>
              <a:gdLst>
                <a:gd name="T0" fmla="*/ 820 w 1887"/>
                <a:gd name="T1" fmla="*/ 669 h 1680"/>
                <a:gd name="T2" fmla="*/ 0 w 1887"/>
                <a:gd name="T3" fmla="*/ 0 h 1680"/>
                <a:gd name="T4" fmla="*/ 0 w 1887"/>
                <a:gd name="T5" fmla="*/ 58 h 1680"/>
                <a:gd name="T6" fmla="*/ 792 w 1887"/>
                <a:gd name="T7" fmla="*/ 700 h 1680"/>
                <a:gd name="T8" fmla="*/ 1852 w 1887"/>
                <a:gd name="T9" fmla="*/ 1680 h 1680"/>
                <a:gd name="T10" fmla="*/ 1887 w 1887"/>
                <a:gd name="T11" fmla="*/ 1680 h 1680"/>
                <a:gd name="T12" fmla="*/ 820 w 1887"/>
                <a:gd name="T13" fmla="*/ 669 h 1680"/>
              </a:gdLst>
              <a:ahLst/>
              <a:cxnLst>
                <a:cxn ang="0">
                  <a:pos x="T0" y="T1"/>
                </a:cxn>
                <a:cxn ang="0">
                  <a:pos x="T2" y="T3"/>
                </a:cxn>
                <a:cxn ang="0">
                  <a:pos x="T4" y="T5"/>
                </a:cxn>
                <a:cxn ang="0">
                  <a:pos x="T6" y="T7"/>
                </a:cxn>
                <a:cxn ang="0">
                  <a:pos x="T8" y="T9"/>
                </a:cxn>
                <a:cxn ang="0">
                  <a:pos x="T10" y="T11"/>
                </a:cxn>
                <a:cxn ang="0">
                  <a:pos x="T12" y="T13"/>
                </a:cxn>
              </a:cxnLst>
              <a:rect l="0" t="0" r="r" b="b"/>
              <a:pathLst>
                <a:path w="1887" h="1680">
                  <a:moveTo>
                    <a:pt x="820" y="669"/>
                  </a:moveTo>
                  <a:cubicBezTo>
                    <a:pt x="557" y="434"/>
                    <a:pt x="285" y="208"/>
                    <a:pt x="0" y="0"/>
                  </a:cubicBezTo>
                  <a:cubicBezTo>
                    <a:pt x="0" y="58"/>
                    <a:pt x="0" y="58"/>
                    <a:pt x="0" y="58"/>
                  </a:cubicBezTo>
                  <a:cubicBezTo>
                    <a:pt x="274" y="259"/>
                    <a:pt x="538" y="475"/>
                    <a:pt x="792" y="700"/>
                  </a:cubicBezTo>
                  <a:cubicBezTo>
                    <a:pt x="1154" y="1017"/>
                    <a:pt x="1501" y="1350"/>
                    <a:pt x="1852" y="1680"/>
                  </a:cubicBezTo>
                  <a:cubicBezTo>
                    <a:pt x="1887" y="1680"/>
                    <a:pt x="1887" y="1680"/>
                    <a:pt x="1887" y="1680"/>
                  </a:cubicBezTo>
                  <a:cubicBezTo>
                    <a:pt x="1534" y="1341"/>
                    <a:pt x="1186" y="995"/>
                    <a:pt x="820" y="6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68" name="Freeform 2667"/>
            <p:cNvSpPr>
              <a:spLocks/>
            </p:cNvSpPr>
            <p:nvPr/>
          </p:nvSpPr>
          <p:spPr bwMode="auto">
            <a:xfrm>
              <a:off x="0" y="3152"/>
              <a:ext cx="1400" cy="1165"/>
            </a:xfrm>
            <a:custGeom>
              <a:avLst/>
              <a:gdLst>
                <a:gd name="T0" fmla="*/ 922 w 2101"/>
                <a:gd name="T1" fmla="*/ 699 h 1748"/>
                <a:gd name="T2" fmla="*/ 0 w 2101"/>
                <a:gd name="T3" fmla="*/ 0 h 1748"/>
                <a:gd name="T4" fmla="*/ 0 w 2101"/>
                <a:gd name="T5" fmla="*/ 57 h 1748"/>
                <a:gd name="T6" fmla="*/ 895 w 2101"/>
                <a:gd name="T7" fmla="*/ 731 h 1748"/>
                <a:gd name="T8" fmla="*/ 2067 w 2101"/>
                <a:gd name="T9" fmla="*/ 1748 h 1748"/>
                <a:gd name="T10" fmla="*/ 2101 w 2101"/>
                <a:gd name="T11" fmla="*/ 1748 h 1748"/>
                <a:gd name="T12" fmla="*/ 922 w 2101"/>
                <a:gd name="T13" fmla="*/ 699 h 1748"/>
              </a:gdLst>
              <a:ahLst/>
              <a:cxnLst>
                <a:cxn ang="0">
                  <a:pos x="T0" y="T1"/>
                </a:cxn>
                <a:cxn ang="0">
                  <a:pos x="T2" y="T3"/>
                </a:cxn>
                <a:cxn ang="0">
                  <a:pos x="T4" y="T5"/>
                </a:cxn>
                <a:cxn ang="0">
                  <a:pos x="T6" y="T7"/>
                </a:cxn>
                <a:cxn ang="0">
                  <a:pos x="T8" y="T9"/>
                </a:cxn>
                <a:cxn ang="0">
                  <a:pos x="T10" y="T11"/>
                </a:cxn>
                <a:cxn ang="0">
                  <a:pos x="T12" y="T13"/>
                </a:cxn>
              </a:cxnLst>
              <a:rect l="0" t="0" r="r" b="b"/>
              <a:pathLst>
                <a:path w="2101" h="1748">
                  <a:moveTo>
                    <a:pt x="922" y="699"/>
                  </a:moveTo>
                  <a:cubicBezTo>
                    <a:pt x="626" y="452"/>
                    <a:pt x="321" y="215"/>
                    <a:pt x="0" y="0"/>
                  </a:cubicBezTo>
                  <a:cubicBezTo>
                    <a:pt x="0" y="57"/>
                    <a:pt x="0" y="57"/>
                    <a:pt x="0" y="57"/>
                  </a:cubicBezTo>
                  <a:cubicBezTo>
                    <a:pt x="310" y="265"/>
                    <a:pt x="607" y="492"/>
                    <a:pt x="895" y="731"/>
                  </a:cubicBezTo>
                  <a:cubicBezTo>
                    <a:pt x="1294" y="1060"/>
                    <a:pt x="1677" y="1408"/>
                    <a:pt x="2067" y="1748"/>
                  </a:cubicBezTo>
                  <a:cubicBezTo>
                    <a:pt x="2101" y="1748"/>
                    <a:pt x="2101" y="1748"/>
                    <a:pt x="2101" y="1748"/>
                  </a:cubicBezTo>
                  <a:cubicBezTo>
                    <a:pt x="1708" y="1399"/>
                    <a:pt x="1325" y="1038"/>
                    <a:pt x="922" y="6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69" name="Freeform 2668"/>
            <p:cNvSpPr>
              <a:spLocks/>
            </p:cNvSpPr>
            <p:nvPr/>
          </p:nvSpPr>
          <p:spPr bwMode="auto">
            <a:xfrm>
              <a:off x="0" y="3113"/>
              <a:ext cx="1559" cy="1204"/>
            </a:xfrm>
            <a:custGeom>
              <a:avLst/>
              <a:gdLst>
                <a:gd name="T0" fmla="*/ 2264 w 2340"/>
                <a:gd name="T1" fmla="*/ 1746 h 1807"/>
                <a:gd name="T2" fmla="*/ 1025 w 2340"/>
                <a:gd name="T3" fmla="*/ 719 h 1807"/>
                <a:gd name="T4" fmla="*/ 0 w 2340"/>
                <a:gd name="T5" fmla="*/ 0 h 1807"/>
                <a:gd name="T6" fmla="*/ 0 w 2340"/>
                <a:gd name="T7" fmla="*/ 55 h 1807"/>
                <a:gd name="T8" fmla="*/ 999 w 2340"/>
                <a:gd name="T9" fmla="*/ 752 h 1807"/>
                <a:gd name="T10" fmla="*/ 2251 w 2340"/>
                <a:gd name="T11" fmla="*/ 1763 h 1807"/>
                <a:gd name="T12" fmla="*/ 2307 w 2340"/>
                <a:gd name="T13" fmla="*/ 1807 h 1807"/>
                <a:gd name="T14" fmla="*/ 2340 w 2340"/>
                <a:gd name="T15" fmla="*/ 1807 h 1807"/>
                <a:gd name="T16" fmla="*/ 2264 w 2340"/>
                <a:gd name="T17" fmla="*/ 1746 h 1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0" h="1807">
                  <a:moveTo>
                    <a:pt x="2264" y="1746"/>
                  </a:moveTo>
                  <a:cubicBezTo>
                    <a:pt x="1850" y="1406"/>
                    <a:pt x="1447" y="1051"/>
                    <a:pt x="1025" y="719"/>
                  </a:cubicBezTo>
                  <a:cubicBezTo>
                    <a:pt x="696" y="462"/>
                    <a:pt x="357" y="216"/>
                    <a:pt x="0" y="0"/>
                  </a:cubicBezTo>
                  <a:cubicBezTo>
                    <a:pt x="0" y="55"/>
                    <a:pt x="0" y="55"/>
                    <a:pt x="0" y="55"/>
                  </a:cubicBezTo>
                  <a:cubicBezTo>
                    <a:pt x="346" y="267"/>
                    <a:pt x="678" y="502"/>
                    <a:pt x="999" y="752"/>
                  </a:cubicBezTo>
                  <a:cubicBezTo>
                    <a:pt x="1423" y="1079"/>
                    <a:pt x="1831" y="1428"/>
                    <a:pt x="2251" y="1763"/>
                  </a:cubicBezTo>
                  <a:cubicBezTo>
                    <a:pt x="2270" y="1777"/>
                    <a:pt x="2289" y="1792"/>
                    <a:pt x="2307" y="1807"/>
                  </a:cubicBezTo>
                  <a:cubicBezTo>
                    <a:pt x="2340" y="1807"/>
                    <a:pt x="2340" y="1807"/>
                    <a:pt x="2340" y="1807"/>
                  </a:cubicBezTo>
                  <a:cubicBezTo>
                    <a:pt x="2315" y="1787"/>
                    <a:pt x="2290" y="1766"/>
                    <a:pt x="2264" y="17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0" name="Freeform 2669"/>
            <p:cNvSpPr>
              <a:spLocks/>
            </p:cNvSpPr>
            <p:nvPr/>
          </p:nvSpPr>
          <p:spPr bwMode="auto">
            <a:xfrm>
              <a:off x="0" y="3078"/>
              <a:ext cx="1742" cy="1239"/>
            </a:xfrm>
            <a:custGeom>
              <a:avLst/>
              <a:gdLst>
                <a:gd name="T0" fmla="*/ 2392 w 2615"/>
                <a:gd name="T1" fmla="*/ 1696 h 1860"/>
                <a:gd name="T2" fmla="*/ 1130 w 2615"/>
                <a:gd name="T3" fmla="*/ 728 h 1860"/>
                <a:gd name="T4" fmla="*/ 0 w 2615"/>
                <a:gd name="T5" fmla="*/ 0 h 1860"/>
                <a:gd name="T6" fmla="*/ 0 w 2615"/>
                <a:gd name="T7" fmla="*/ 54 h 1860"/>
                <a:gd name="T8" fmla="*/ 1106 w 2615"/>
                <a:gd name="T9" fmla="*/ 762 h 1860"/>
                <a:gd name="T10" fmla="*/ 2379 w 2615"/>
                <a:gd name="T11" fmla="*/ 1713 h 1860"/>
                <a:gd name="T12" fmla="*/ 2585 w 2615"/>
                <a:gd name="T13" fmla="*/ 1860 h 1860"/>
                <a:gd name="T14" fmla="*/ 2615 w 2615"/>
                <a:gd name="T15" fmla="*/ 1860 h 1860"/>
                <a:gd name="T16" fmla="*/ 2392 w 2615"/>
                <a:gd name="T17" fmla="*/ 1696 h 1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5" h="1860">
                  <a:moveTo>
                    <a:pt x="2392" y="1696"/>
                  </a:moveTo>
                  <a:cubicBezTo>
                    <a:pt x="1969" y="1378"/>
                    <a:pt x="1558" y="1042"/>
                    <a:pt x="1130" y="728"/>
                  </a:cubicBezTo>
                  <a:cubicBezTo>
                    <a:pt x="768" y="465"/>
                    <a:pt x="394" y="214"/>
                    <a:pt x="0" y="0"/>
                  </a:cubicBezTo>
                  <a:cubicBezTo>
                    <a:pt x="0" y="54"/>
                    <a:pt x="0" y="54"/>
                    <a:pt x="0" y="54"/>
                  </a:cubicBezTo>
                  <a:cubicBezTo>
                    <a:pt x="383" y="265"/>
                    <a:pt x="751" y="505"/>
                    <a:pt x="1106" y="762"/>
                  </a:cubicBezTo>
                  <a:cubicBezTo>
                    <a:pt x="1536" y="1071"/>
                    <a:pt x="1951" y="1400"/>
                    <a:pt x="2379" y="1713"/>
                  </a:cubicBezTo>
                  <a:cubicBezTo>
                    <a:pt x="2447" y="1762"/>
                    <a:pt x="2516" y="1812"/>
                    <a:pt x="2585" y="1860"/>
                  </a:cubicBezTo>
                  <a:cubicBezTo>
                    <a:pt x="2615" y="1860"/>
                    <a:pt x="2615" y="1860"/>
                    <a:pt x="2615" y="1860"/>
                  </a:cubicBezTo>
                  <a:cubicBezTo>
                    <a:pt x="2540" y="1806"/>
                    <a:pt x="2466" y="1751"/>
                    <a:pt x="2392" y="16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1" name="Freeform 2670"/>
            <p:cNvSpPr>
              <a:spLocks/>
            </p:cNvSpPr>
            <p:nvPr/>
          </p:nvSpPr>
          <p:spPr bwMode="auto">
            <a:xfrm>
              <a:off x="0" y="3048"/>
              <a:ext cx="1956" cy="1269"/>
            </a:xfrm>
            <a:custGeom>
              <a:avLst/>
              <a:gdLst>
                <a:gd name="T0" fmla="*/ 2521 w 2935"/>
                <a:gd name="T1" fmla="*/ 1633 h 1904"/>
                <a:gd name="T2" fmla="*/ 1237 w 2935"/>
                <a:gd name="T3" fmla="*/ 728 h 1904"/>
                <a:gd name="T4" fmla="*/ 0 w 2935"/>
                <a:gd name="T5" fmla="*/ 0 h 1904"/>
                <a:gd name="T6" fmla="*/ 0 w 2935"/>
                <a:gd name="T7" fmla="*/ 53 h 1904"/>
                <a:gd name="T8" fmla="*/ 1214 w 2935"/>
                <a:gd name="T9" fmla="*/ 763 h 1904"/>
                <a:gd name="T10" fmla="*/ 2509 w 2935"/>
                <a:gd name="T11" fmla="*/ 1651 h 1904"/>
                <a:gd name="T12" fmla="*/ 2906 w 2935"/>
                <a:gd name="T13" fmla="*/ 1904 h 1904"/>
                <a:gd name="T14" fmla="*/ 2935 w 2935"/>
                <a:gd name="T15" fmla="*/ 1904 h 1904"/>
                <a:gd name="T16" fmla="*/ 2521 w 2935"/>
                <a:gd name="T17" fmla="*/ 1633 h 1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5" h="1904">
                  <a:moveTo>
                    <a:pt x="2521" y="1633"/>
                  </a:moveTo>
                  <a:cubicBezTo>
                    <a:pt x="2089" y="1338"/>
                    <a:pt x="1671" y="1022"/>
                    <a:pt x="1237" y="728"/>
                  </a:cubicBezTo>
                  <a:cubicBezTo>
                    <a:pt x="840" y="462"/>
                    <a:pt x="431" y="209"/>
                    <a:pt x="0" y="0"/>
                  </a:cubicBezTo>
                  <a:cubicBezTo>
                    <a:pt x="0" y="53"/>
                    <a:pt x="0" y="53"/>
                    <a:pt x="0" y="53"/>
                  </a:cubicBezTo>
                  <a:cubicBezTo>
                    <a:pt x="420" y="261"/>
                    <a:pt x="823" y="502"/>
                    <a:pt x="1214" y="763"/>
                  </a:cubicBezTo>
                  <a:cubicBezTo>
                    <a:pt x="1650" y="1052"/>
                    <a:pt x="2073" y="1360"/>
                    <a:pt x="2509" y="1651"/>
                  </a:cubicBezTo>
                  <a:cubicBezTo>
                    <a:pt x="2640" y="1737"/>
                    <a:pt x="2772" y="1822"/>
                    <a:pt x="2906" y="1904"/>
                  </a:cubicBezTo>
                  <a:cubicBezTo>
                    <a:pt x="2935" y="1904"/>
                    <a:pt x="2935" y="1904"/>
                    <a:pt x="2935" y="1904"/>
                  </a:cubicBezTo>
                  <a:cubicBezTo>
                    <a:pt x="2794" y="1817"/>
                    <a:pt x="2657" y="1726"/>
                    <a:pt x="2521" y="16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2" name="Freeform 2671"/>
            <p:cNvSpPr>
              <a:spLocks/>
            </p:cNvSpPr>
            <p:nvPr/>
          </p:nvSpPr>
          <p:spPr bwMode="auto">
            <a:xfrm>
              <a:off x="0" y="3025"/>
              <a:ext cx="2218" cy="1292"/>
            </a:xfrm>
            <a:custGeom>
              <a:avLst/>
              <a:gdLst>
                <a:gd name="T0" fmla="*/ 2652 w 3329"/>
                <a:gd name="T1" fmla="*/ 1555 h 1939"/>
                <a:gd name="T2" fmla="*/ 1345 w 3329"/>
                <a:gd name="T3" fmla="*/ 716 h 1939"/>
                <a:gd name="T4" fmla="*/ 0 w 3329"/>
                <a:gd name="T5" fmla="*/ 0 h 1939"/>
                <a:gd name="T6" fmla="*/ 0 w 3329"/>
                <a:gd name="T7" fmla="*/ 51 h 1939"/>
                <a:gd name="T8" fmla="*/ 1323 w 3329"/>
                <a:gd name="T9" fmla="*/ 752 h 1939"/>
                <a:gd name="T10" fmla="*/ 2641 w 3329"/>
                <a:gd name="T11" fmla="*/ 1574 h 1939"/>
                <a:gd name="T12" fmla="*/ 3303 w 3329"/>
                <a:gd name="T13" fmla="*/ 1939 h 1939"/>
                <a:gd name="T14" fmla="*/ 3329 w 3329"/>
                <a:gd name="T15" fmla="*/ 1939 h 1939"/>
                <a:gd name="T16" fmla="*/ 2652 w 3329"/>
                <a:gd name="T17" fmla="*/ 1555 h 1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9" h="1939">
                  <a:moveTo>
                    <a:pt x="2652" y="1555"/>
                  </a:moveTo>
                  <a:cubicBezTo>
                    <a:pt x="2212" y="1283"/>
                    <a:pt x="1786" y="989"/>
                    <a:pt x="1345" y="716"/>
                  </a:cubicBezTo>
                  <a:cubicBezTo>
                    <a:pt x="913" y="450"/>
                    <a:pt x="469" y="200"/>
                    <a:pt x="0" y="0"/>
                  </a:cubicBezTo>
                  <a:cubicBezTo>
                    <a:pt x="0" y="51"/>
                    <a:pt x="0" y="51"/>
                    <a:pt x="0" y="51"/>
                  </a:cubicBezTo>
                  <a:cubicBezTo>
                    <a:pt x="457" y="251"/>
                    <a:pt x="897" y="491"/>
                    <a:pt x="1323" y="752"/>
                  </a:cubicBezTo>
                  <a:cubicBezTo>
                    <a:pt x="1766" y="1020"/>
                    <a:pt x="2197" y="1307"/>
                    <a:pt x="2641" y="1574"/>
                  </a:cubicBezTo>
                  <a:cubicBezTo>
                    <a:pt x="2857" y="1703"/>
                    <a:pt x="3077" y="1827"/>
                    <a:pt x="3303" y="1939"/>
                  </a:cubicBezTo>
                  <a:cubicBezTo>
                    <a:pt x="3329" y="1939"/>
                    <a:pt x="3329" y="1939"/>
                    <a:pt x="3329" y="1939"/>
                  </a:cubicBezTo>
                  <a:cubicBezTo>
                    <a:pt x="3097" y="1822"/>
                    <a:pt x="2872" y="1691"/>
                    <a:pt x="2652" y="15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3" name="Freeform 2672"/>
            <p:cNvSpPr>
              <a:spLocks/>
            </p:cNvSpPr>
            <p:nvPr/>
          </p:nvSpPr>
          <p:spPr bwMode="auto">
            <a:xfrm>
              <a:off x="0" y="3007"/>
              <a:ext cx="2573" cy="1310"/>
            </a:xfrm>
            <a:custGeom>
              <a:avLst/>
              <a:gdLst>
                <a:gd name="T0" fmla="*/ 2784 w 3861"/>
                <a:gd name="T1" fmla="*/ 1463 h 1966"/>
                <a:gd name="T2" fmla="*/ 1455 w 3861"/>
                <a:gd name="T3" fmla="*/ 693 h 1966"/>
                <a:gd name="T4" fmla="*/ 70 w 3861"/>
                <a:gd name="T5" fmla="*/ 26 h 1966"/>
                <a:gd name="T6" fmla="*/ 0 w 3861"/>
                <a:gd name="T7" fmla="*/ 0 h 1966"/>
                <a:gd name="T8" fmla="*/ 0 w 3861"/>
                <a:gd name="T9" fmla="*/ 49 h 1966"/>
                <a:gd name="T10" fmla="*/ 53 w 3861"/>
                <a:gd name="T11" fmla="*/ 70 h 1966"/>
                <a:gd name="T12" fmla="*/ 1435 w 3861"/>
                <a:gd name="T13" fmla="*/ 730 h 1966"/>
                <a:gd name="T14" fmla="*/ 2774 w 3861"/>
                <a:gd name="T15" fmla="*/ 1482 h 1966"/>
                <a:gd name="T16" fmla="*/ 3835 w 3861"/>
                <a:gd name="T17" fmla="*/ 1966 h 1966"/>
                <a:gd name="T18" fmla="*/ 3861 w 3861"/>
                <a:gd name="T19" fmla="*/ 1966 h 1966"/>
                <a:gd name="T20" fmla="*/ 2784 w 3861"/>
                <a:gd name="T21" fmla="*/ 1463 h 1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61" h="1966">
                  <a:moveTo>
                    <a:pt x="2784" y="1463"/>
                  </a:moveTo>
                  <a:cubicBezTo>
                    <a:pt x="2336" y="1216"/>
                    <a:pt x="1902" y="944"/>
                    <a:pt x="1455" y="693"/>
                  </a:cubicBezTo>
                  <a:cubicBezTo>
                    <a:pt x="1009" y="443"/>
                    <a:pt x="550" y="209"/>
                    <a:pt x="70" y="26"/>
                  </a:cubicBezTo>
                  <a:cubicBezTo>
                    <a:pt x="47" y="17"/>
                    <a:pt x="23" y="9"/>
                    <a:pt x="0" y="0"/>
                  </a:cubicBezTo>
                  <a:cubicBezTo>
                    <a:pt x="0" y="49"/>
                    <a:pt x="0" y="49"/>
                    <a:pt x="0" y="49"/>
                  </a:cubicBezTo>
                  <a:cubicBezTo>
                    <a:pt x="18" y="56"/>
                    <a:pt x="36" y="63"/>
                    <a:pt x="53" y="70"/>
                  </a:cubicBezTo>
                  <a:cubicBezTo>
                    <a:pt x="529" y="255"/>
                    <a:pt x="988" y="481"/>
                    <a:pt x="1435" y="730"/>
                  </a:cubicBezTo>
                  <a:cubicBezTo>
                    <a:pt x="1883" y="976"/>
                    <a:pt x="2322" y="1240"/>
                    <a:pt x="2774" y="1482"/>
                  </a:cubicBezTo>
                  <a:cubicBezTo>
                    <a:pt x="3117" y="1665"/>
                    <a:pt x="3469" y="1834"/>
                    <a:pt x="3835" y="1966"/>
                  </a:cubicBezTo>
                  <a:cubicBezTo>
                    <a:pt x="3861" y="1966"/>
                    <a:pt x="3861" y="1966"/>
                    <a:pt x="3861" y="1966"/>
                  </a:cubicBezTo>
                  <a:cubicBezTo>
                    <a:pt x="3488" y="1831"/>
                    <a:pt x="3131" y="1655"/>
                    <a:pt x="2784"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4" name="Freeform 2673"/>
            <p:cNvSpPr>
              <a:spLocks/>
            </p:cNvSpPr>
            <p:nvPr/>
          </p:nvSpPr>
          <p:spPr bwMode="auto">
            <a:xfrm>
              <a:off x="0" y="2994"/>
              <a:ext cx="3211" cy="1323"/>
            </a:xfrm>
            <a:custGeom>
              <a:avLst/>
              <a:gdLst>
                <a:gd name="T0" fmla="*/ 4334 w 4819"/>
                <a:gd name="T1" fmla="*/ 1893 h 1986"/>
                <a:gd name="T2" fmla="*/ 2917 w 4819"/>
                <a:gd name="T3" fmla="*/ 1356 h 1986"/>
                <a:gd name="T4" fmla="*/ 1567 w 4819"/>
                <a:gd name="T5" fmla="*/ 659 h 1986"/>
                <a:gd name="T6" fmla="*/ 170 w 4819"/>
                <a:gd name="T7" fmla="*/ 56 h 1986"/>
                <a:gd name="T8" fmla="*/ 0 w 4819"/>
                <a:gd name="T9" fmla="*/ 0 h 1986"/>
                <a:gd name="T10" fmla="*/ 0 w 4819"/>
                <a:gd name="T11" fmla="*/ 48 h 1986"/>
                <a:gd name="T12" fmla="*/ 155 w 4819"/>
                <a:gd name="T13" fmla="*/ 100 h 1986"/>
                <a:gd name="T14" fmla="*/ 1548 w 4819"/>
                <a:gd name="T15" fmla="*/ 696 h 1986"/>
                <a:gd name="T16" fmla="*/ 2908 w 4819"/>
                <a:gd name="T17" fmla="*/ 1376 h 1986"/>
                <a:gd name="T18" fmla="*/ 4333 w 4819"/>
                <a:gd name="T19" fmla="*/ 1900 h 1986"/>
                <a:gd name="T20" fmla="*/ 4782 w 4819"/>
                <a:gd name="T21" fmla="*/ 1986 h 1986"/>
                <a:gd name="T22" fmla="*/ 4819 w 4819"/>
                <a:gd name="T23" fmla="*/ 1986 h 1986"/>
                <a:gd name="T24" fmla="*/ 4334 w 4819"/>
                <a:gd name="T25" fmla="*/ 1893 h 1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19" h="1986">
                  <a:moveTo>
                    <a:pt x="4334" y="1893"/>
                  </a:moveTo>
                  <a:cubicBezTo>
                    <a:pt x="3842" y="1774"/>
                    <a:pt x="3371" y="1579"/>
                    <a:pt x="2917" y="1356"/>
                  </a:cubicBezTo>
                  <a:cubicBezTo>
                    <a:pt x="2462" y="1135"/>
                    <a:pt x="2020" y="887"/>
                    <a:pt x="1567" y="659"/>
                  </a:cubicBezTo>
                  <a:cubicBezTo>
                    <a:pt x="1114" y="431"/>
                    <a:pt x="651" y="219"/>
                    <a:pt x="170" y="56"/>
                  </a:cubicBezTo>
                  <a:cubicBezTo>
                    <a:pt x="114" y="37"/>
                    <a:pt x="57" y="18"/>
                    <a:pt x="0" y="0"/>
                  </a:cubicBezTo>
                  <a:cubicBezTo>
                    <a:pt x="0" y="48"/>
                    <a:pt x="0" y="48"/>
                    <a:pt x="0" y="48"/>
                  </a:cubicBezTo>
                  <a:cubicBezTo>
                    <a:pt x="52" y="65"/>
                    <a:pt x="103" y="82"/>
                    <a:pt x="155" y="100"/>
                  </a:cubicBezTo>
                  <a:cubicBezTo>
                    <a:pt x="632" y="266"/>
                    <a:pt x="1096" y="470"/>
                    <a:pt x="1548" y="696"/>
                  </a:cubicBezTo>
                  <a:cubicBezTo>
                    <a:pt x="2002" y="919"/>
                    <a:pt x="2449" y="1159"/>
                    <a:pt x="2908" y="1376"/>
                  </a:cubicBezTo>
                  <a:cubicBezTo>
                    <a:pt x="3366" y="1592"/>
                    <a:pt x="3839" y="1781"/>
                    <a:pt x="4333" y="1900"/>
                  </a:cubicBezTo>
                  <a:cubicBezTo>
                    <a:pt x="4481" y="1936"/>
                    <a:pt x="4631" y="1964"/>
                    <a:pt x="4782" y="1986"/>
                  </a:cubicBezTo>
                  <a:cubicBezTo>
                    <a:pt x="4819" y="1986"/>
                    <a:pt x="4819" y="1986"/>
                    <a:pt x="4819" y="1986"/>
                  </a:cubicBezTo>
                  <a:cubicBezTo>
                    <a:pt x="4656" y="1963"/>
                    <a:pt x="4494" y="1931"/>
                    <a:pt x="4334" y="18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5" name="Freeform 2674"/>
            <p:cNvSpPr>
              <a:spLocks/>
            </p:cNvSpPr>
            <p:nvPr/>
          </p:nvSpPr>
          <p:spPr bwMode="auto">
            <a:xfrm>
              <a:off x="796" y="1"/>
              <a:ext cx="3172" cy="4316"/>
            </a:xfrm>
            <a:custGeom>
              <a:avLst/>
              <a:gdLst>
                <a:gd name="T0" fmla="*/ 4624 w 4761"/>
                <a:gd name="T1" fmla="*/ 112 h 6480"/>
                <a:gd name="T2" fmla="*/ 4043 w 4761"/>
                <a:gd name="T3" fmla="*/ 727 h 6480"/>
                <a:gd name="T4" fmla="*/ 3036 w 4761"/>
                <a:gd name="T5" fmla="*/ 2087 h 6480"/>
                <a:gd name="T6" fmla="*/ 2135 w 4761"/>
                <a:gd name="T7" fmla="*/ 3519 h 6480"/>
                <a:gd name="T8" fmla="*/ 1238 w 4761"/>
                <a:gd name="T9" fmla="*/ 4952 h 6480"/>
                <a:gd name="T10" fmla="*/ 204 w 4761"/>
                <a:gd name="T11" fmla="*/ 6284 h 6480"/>
                <a:gd name="T12" fmla="*/ 0 w 4761"/>
                <a:gd name="T13" fmla="*/ 6480 h 6480"/>
                <a:gd name="T14" fmla="*/ 37 w 4761"/>
                <a:gd name="T15" fmla="*/ 6480 h 6480"/>
                <a:gd name="T16" fmla="*/ 223 w 4761"/>
                <a:gd name="T17" fmla="*/ 6303 h 6480"/>
                <a:gd name="T18" fmla="*/ 1268 w 4761"/>
                <a:gd name="T19" fmla="*/ 4972 h 6480"/>
                <a:gd name="T20" fmla="*/ 3071 w 4761"/>
                <a:gd name="T21" fmla="*/ 2110 h 6480"/>
                <a:gd name="T22" fmla="*/ 4059 w 4761"/>
                <a:gd name="T23" fmla="*/ 741 h 6480"/>
                <a:gd name="T24" fmla="*/ 4761 w 4761"/>
                <a:gd name="T25" fmla="*/ 0 h 6480"/>
                <a:gd name="T26" fmla="*/ 4746 w 4761"/>
                <a:gd name="T27" fmla="*/ 0 h 6480"/>
                <a:gd name="T28" fmla="*/ 4624 w 4761"/>
                <a:gd name="T29" fmla="*/ 11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61" h="6480">
                  <a:moveTo>
                    <a:pt x="4624" y="112"/>
                  </a:moveTo>
                  <a:cubicBezTo>
                    <a:pt x="4418" y="305"/>
                    <a:pt x="4226" y="512"/>
                    <a:pt x="4043" y="727"/>
                  </a:cubicBezTo>
                  <a:cubicBezTo>
                    <a:pt x="3678" y="1158"/>
                    <a:pt x="3349" y="1618"/>
                    <a:pt x="3036" y="2087"/>
                  </a:cubicBezTo>
                  <a:cubicBezTo>
                    <a:pt x="2725" y="2558"/>
                    <a:pt x="2427" y="3037"/>
                    <a:pt x="2135" y="3519"/>
                  </a:cubicBezTo>
                  <a:cubicBezTo>
                    <a:pt x="1841" y="4000"/>
                    <a:pt x="1549" y="4482"/>
                    <a:pt x="1238" y="4952"/>
                  </a:cubicBezTo>
                  <a:cubicBezTo>
                    <a:pt x="925" y="5419"/>
                    <a:pt x="597" y="5880"/>
                    <a:pt x="204" y="6284"/>
                  </a:cubicBezTo>
                  <a:cubicBezTo>
                    <a:pt x="138" y="6351"/>
                    <a:pt x="70" y="6417"/>
                    <a:pt x="0" y="6480"/>
                  </a:cubicBezTo>
                  <a:cubicBezTo>
                    <a:pt x="37" y="6480"/>
                    <a:pt x="37" y="6480"/>
                    <a:pt x="37" y="6480"/>
                  </a:cubicBezTo>
                  <a:cubicBezTo>
                    <a:pt x="101" y="6423"/>
                    <a:pt x="163" y="6364"/>
                    <a:pt x="223" y="6303"/>
                  </a:cubicBezTo>
                  <a:cubicBezTo>
                    <a:pt x="620" y="5899"/>
                    <a:pt x="952" y="5439"/>
                    <a:pt x="1268" y="4972"/>
                  </a:cubicBezTo>
                  <a:cubicBezTo>
                    <a:pt x="1896" y="4034"/>
                    <a:pt x="2455" y="3053"/>
                    <a:pt x="3071" y="2110"/>
                  </a:cubicBezTo>
                  <a:cubicBezTo>
                    <a:pt x="3379" y="1639"/>
                    <a:pt x="3700" y="1175"/>
                    <a:pt x="4059" y="741"/>
                  </a:cubicBezTo>
                  <a:cubicBezTo>
                    <a:pt x="4276" y="480"/>
                    <a:pt x="4508" y="228"/>
                    <a:pt x="4761" y="0"/>
                  </a:cubicBezTo>
                  <a:cubicBezTo>
                    <a:pt x="4746" y="0"/>
                    <a:pt x="4746" y="0"/>
                    <a:pt x="4746" y="0"/>
                  </a:cubicBezTo>
                  <a:cubicBezTo>
                    <a:pt x="4705" y="37"/>
                    <a:pt x="4664" y="74"/>
                    <a:pt x="462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6" name="Freeform 2675"/>
            <p:cNvSpPr>
              <a:spLocks/>
            </p:cNvSpPr>
            <p:nvPr/>
          </p:nvSpPr>
          <p:spPr bwMode="auto">
            <a:xfrm>
              <a:off x="668" y="1"/>
              <a:ext cx="3409" cy="4316"/>
            </a:xfrm>
            <a:custGeom>
              <a:avLst/>
              <a:gdLst>
                <a:gd name="T0" fmla="*/ 4780 w 5115"/>
                <a:gd name="T1" fmla="*/ 264 h 6480"/>
                <a:gd name="T2" fmla="*/ 4190 w 5115"/>
                <a:gd name="T3" fmla="*/ 856 h 6480"/>
                <a:gd name="T4" fmla="*/ 3166 w 5115"/>
                <a:gd name="T5" fmla="*/ 2175 h 6480"/>
                <a:gd name="T6" fmla="*/ 2247 w 5115"/>
                <a:gd name="T7" fmla="*/ 3570 h 6480"/>
                <a:gd name="T8" fmla="*/ 1329 w 5115"/>
                <a:gd name="T9" fmla="*/ 4964 h 6480"/>
                <a:gd name="T10" fmla="*/ 269 w 5115"/>
                <a:gd name="T11" fmla="*/ 6246 h 6480"/>
                <a:gd name="T12" fmla="*/ 0 w 5115"/>
                <a:gd name="T13" fmla="*/ 6480 h 6480"/>
                <a:gd name="T14" fmla="*/ 38 w 5115"/>
                <a:gd name="T15" fmla="*/ 6480 h 6480"/>
                <a:gd name="T16" fmla="*/ 287 w 5115"/>
                <a:gd name="T17" fmla="*/ 6266 h 6480"/>
                <a:gd name="T18" fmla="*/ 1359 w 5115"/>
                <a:gd name="T19" fmla="*/ 4985 h 6480"/>
                <a:gd name="T20" fmla="*/ 3200 w 5115"/>
                <a:gd name="T21" fmla="*/ 2199 h 6480"/>
                <a:gd name="T22" fmla="*/ 4206 w 5115"/>
                <a:gd name="T23" fmla="*/ 870 h 6480"/>
                <a:gd name="T24" fmla="*/ 5115 w 5115"/>
                <a:gd name="T25" fmla="*/ 0 h 6480"/>
                <a:gd name="T26" fmla="*/ 5100 w 5115"/>
                <a:gd name="T27" fmla="*/ 0 h 6480"/>
                <a:gd name="T28" fmla="*/ 4780 w 5115"/>
                <a:gd name="T29" fmla="*/ 264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15" h="6480">
                  <a:moveTo>
                    <a:pt x="4780" y="264"/>
                  </a:moveTo>
                  <a:cubicBezTo>
                    <a:pt x="4571" y="449"/>
                    <a:pt x="4376" y="648"/>
                    <a:pt x="4190" y="856"/>
                  </a:cubicBezTo>
                  <a:cubicBezTo>
                    <a:pt x="3819" y="1272"/>
                    <a:pt x="3484" y="1718"/>
                    <a:pt x="3166" y="2175"/>
                  </a:cubicBezTo>
                  <a:cubicBezTo>
                    <a:pt x="2849" y="2634"/>
                    <a:pt x="2546" y="3101"/>
                    <a:pt x="2247" y="3570"/>
                  </a:cubicBezTo>
                  <a:cubicBezTo>
                    <a:pt x="1947" y="4039"/>
                    <a:pt x="1648" y="4509"/>
                    <a:pt x="1329" y="4964"/>
                  </a:cubicBezTo>
                  <a:cubicBezTo>
                    <a:pt x="1008" y="5417"/>
                    <a:pt x="670" y="5862"/>
                    <a:pt x="269" y="6246"/>
                  </a:cubicBezTo>
                  <a:cubicBezTo>
                    <a:pt x="182" y="6328"/>
                    <a:pt x="93" y="6406"/>
                    <a:pt x="0" y="6480"/>
                  </a:cubicBezTo>
                  <a:cubicBezTo>
                    <a:pt x="38" y="6480"/>
                    <a:pt x="38" y="6480"/>
                    <a:pt x="38" y="6480"/>
                  </a:cubicBezTo>
                  <a:cubicBezTo>
                    <a:pt x="124" y="6412"/>
                    <a:pt x="207" y="6340"/>
                    <a:pt x="287" y="6266"/>
                  </a:cubicBezTo>
                  <a:cubicBezTo>
                    <a:pt x="693" y="5882"/>
                    <a:pt x="1035" y="5437"/>
                    <a:pt x="1359" y="4985"/>
                  </a:cubicBezTo>
                  <a:cubicBezTo>
                    <a:pt x="2003" y="4075"/>
                    <a:pt x="2573" y="3118"/>
                    <a:pt x="3200" y="2199"/>
                  </a:cubicBezTo>
                  <a:cubicBezTo>
                    <a:pt x="3514" y="1740"/>
                    <a:pt x="3841" y="1289"/>
                    <a:pt x="4206" y="870"/>
                  </a:cubicBezTo>
                  <a:cubicBezTo>
                    <a:pt x="4482" y="554"/>
                    <a:pt x="4781" y="254"/>
                    <a:pt x="5115" y="0"/>
                  </a:cubicBezTo>
                  <a:cubicBezTo>
                    <a:pt x="5100" y="0"/>
                    <a:pt x="5100" y="0"/>
                    <a:pt x="5100" y="0"/>
                  </a:cubicBezTo>
                  <a:cubicBezTo>
                    <a:pt x="4990" y="84"/>
                    <a:pt x="4883" y="172"/>
                    <a:pt x="478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7" name="Freeform 2676"/>
            <p:cNvSpPr>
              <a:spLocks/>
            </p:cNvSpPr>
            <p:nvPr/>
          </p:nvSpPr>
          <p:spPr bwMode="auto">
            <a:xfrm>
              <a:off x="530" y="1"/>
              <a:ext cx="3699" cy="4316"/>
            </a:xfrm>
            <a:custGeom>
              <a:avLst/>
              <a:gdLst>
                <a:gd name="T0" fmla="*/ 4954 w 5552"/>
                <a:gd name="T1" fmla="*/ 419 h 6480"/>
                <a:gd name="T2" fmla="*/ 4355 w 5552"/>
                <a:gd name="T3" fmla="*/ 986 h 6480"/>
                <a:gd name="T4" fmla="*/ 3313 w 5552"/>
                <a:gd name="T5" fmla="*/ 2265 h 6480"/>
                <a:gd name="T6" fmla="*/ 2375 w 5552"/>
                <a:gd name="T7" fmla="*/ 3622 h 6480"/>
                <a:gd name="T8" fmla="*/ 1435 w 5552"/>
                <a:gd name="T9" fmla="*/ 4975 h 6480"/>
                <a:gd name="T10" fmla="*/ 348 w 5552"/>
                <a:gd name="T11" fmla="*/ 6207 h 6480"/>
                <a:gd name="T12" fmla="*/ 0 w 5552"/>
                <a:gd name="T13" fmla="*/ 6480 h 6480"/>
                <a:gd name="T14" fmla="*/ 39 w 5552"/>
                <a:gd name="T15" fmla="*/ 6480 h 6480"/>
                <a:gd name="T16" fmla="*/ 365 w 5552"/>
                <a:gd name="T17" fmla="*/ 6227 h 6480"/>
                <a:gd name="T18" fmla="*/ 1464 w 5552"/>
                <a:gd name="T19" fmla="*/ 4997 h 6480"/>
                <a:gd name="T20" fmla="*/ 3347 w 5552"/>
                <a:gd name="T21" fmla="*/ 2289 h 6480"/>
                <a:gd name="T22" fmla="*/ 4371 w 5552"/>
                <a:gd name="T23" fmla="*/ 1001 h 6480"/>
                <a:gd name="T24" fmla="*/ 5552 w 5552"/>
                <a:gd name="T25" fmla="*/ 0 h 6480"/>
                <a:gd name="T26" fmla="*/ 5536 w 5552"/>
                <a:gd name="T27" fmla="*/ 0 h 6480"/>
                <a:gd name="T28" fmla="*/ 4954 w 5552"/>
                <a:gd name="T29" fmla="*/ 419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52" h="6480">
                  <a:moveTo>
                    <a:pt x="4954" y="419"/>
                  </a:moveTo>
                  <a:cubicBezTo>
                    <a:pt x="4743" y="595"/>
                    <a:pt x="4544" y="786"/>
                    <a:pt x="4355" y="986"/>
                  </a:cubicBezTo>
                  <a:cubicBezTo>
                    <a:pt x="3978" y="1387"/>
                    <a:pt x="3637" y="1821"/>
                    <a:pt x="3313" y="2265"/>
                  </a:cubicBezTo>
                  <a:cubicBezTo>
                    <a:pt x="2990" y="2711"/>
                    <a:pt x="2681" y="3165"/>
                    <a:pt x="2375" y="3622"/>
                  </a:cubicBezTo>
                  <a:cubicBezTo>
                    <a:pt x="2069" y="4078"/>
                    <a:pt x="1763" y="4535"/>
                    <a:pt x="1435" y="4975"/>
                  </a:cubicBezTo>
                  <a:cubicBezTo>
                    <a:pt x="1107" y="5414"/>
                    <a:pt x="759" y="5843"/>
                    <a:pt x="348" y="6207"/>
                  </a:cubicBezTo>
                  <a:cubicBezTo>
                    <a:pt x="237" y="6304"/>
                    <a:pt x="121" y="6396"/>
                    <a:pt x="0" y="6480"/>
                  </a:cubicBezTo>
                  <a:cubicBezTo>
                    <a:pt x="39" y="6480"/>
                    <a:pt x="39" y="6480"/>
                    <a:pt x="39" y="6480"/>
                  </a:cubicBezTo>
                  <a:cubicBezTo>
                    <a:pt x="153" y="6402"/>
                    <a:pt x="261" y="6317"/>
                    <a:pt x="365" y="6227"/>
                  </a:cubicBezTo>
                  <a:cubicBezTo>
                    <a:pt x="781" y="5863"/>
                    <a:pt x="1132" y="5435"/>
                    <a:pt x="1464" y="4997"/>
                  </a:cubicBezTo>
                  <a:cubicBezTo>
                    <a:pt x="2125" y="4117"/>
                    <a:pt x="2707" y="3182"/>
                    <a:pt x="3347" y="2289"/>
                  </a:cubicBezTo>
                  <a:cubicBezTo>
                    <a:pt x="3666" y="1843"/>
                    <a:pt x="3999" y="1405"/>
                    <a:pt x="4371" y="1001"/>
                  </a:cubicBezTo>
                  <a:cubicBezTo>
                    <a:pt x="4721" y="621"/>
                    <a:pt x="5107" y="267"/>
                    <a:pt x="5552" y="0"/>
                  </a:cubicBezTo>
                  <a:cubicBezTo>
                    <a:pt x="5536" y="0"/>
                    <a:pt x="5536" y="0"/>
                    <a:pt x="5536" y="0"/>
                  </a:cubicBezTo>
                  <a:cubicBezTo>
                    <a:pt x="5331" y="123"/>
                    <a:pt x="5138" y="265"/>
                    <a:pt x="4954" y="4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8" name="Freeform 2677"/>
            <p:cNvSpPr>
              <a:spLocks/>
            </p:cNvSpPr>
            <p:nvPr/>
          </p:nvSpPr>
          <p:spPr bwMode="auto">
            <a:xfrm>
              <a:off x="375" y="1"/>
              <a:ext cx="4093" cy="4316"/>
            </a:xfrm>
            <a:custGeom>
              <a:avLst/>
              <a:gdLst>
                <a:gd name="T0" fmla="*/ 5837 w 6143"/>
                <a:gd name="T1" fmla="*/ 132 h 6480"/>
                <a:gd name="T2" fmla="*/ 4546 w 6143"/>
                <a:gd name="T3" fmla="*/ 1119 h 6480"/>
                <a:gd name="T4" fmla="*/ 3485 w 6143"/>
                <a:gd name="T5" fmla="*/ 2355 h 6480"/>
                <a:gd name="T6" fmla="*/ 2528 w 6143"/>
                <a:gd name="T7" fmla="*/ 3674 h 6480"/>
                <a:gd name="T8" fmla="*/ 1565 w 6143"/>
                <a:gd name="T9" fmla="*/ 4986 h 6480"/>
                <a:gd name="T10" fmla="*/ 450 w 6143"/>
                <a:gd name="T11" fmla="*/ 6165 h 6480"/>
                <a:gd name="T12" fmla="*/ 0 w 6143"/>
                <a:gd name="T13" fmla="*/ 6480 h 6480"/>
                <a:gd name="T14" fmla="*/ 41 w 6143"/>
                <a:gd name="T15" fmla="*/ 6480 h 6480"/>
                <a:gd name="T16" fmla="*/ 467 w 6143"/>
                <a:gd name="T17" fmla="*/ 6186 h 6480"/>
                <a:gd name="T18" fmla="*/ 1593 w 6143"/>
                <a:gd name="T19" fmla="*/ 5009 h 6480"/>
                <a:gd name="T20" fmla="*/ 3518 w 6143"/>
                <a:gd name="T21" fmla="*/ 2381 h 6480"/>
                <a:gd name="T22" fmla="*/ 4562 w 6143"/>
                <a:gd name="T23" fmla="*/ 1134 h 6480"/>
                <a:gd name="T24" fmla="*/ 5840 w 6143"/>
                <a:gd name="T25" fmla="*/ 139 h 6480"/>
                <a:gd name="T26" fmla="*/ 6143 w 6143"/>
                <a:gd name="T27" fmla="*/ 0 h 6480"/>
                <a:gd name="T28" fmla="*/ 6126 w 6143"/>
                <a:gd name="T29" fmla="*/ 0 h 6480"/>
                <a:gd name="T30" fmla="*/ 5837 w 6143"/>
                <a:gd name="T31" fmla="*/ 13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43" h="6480">
                  <a:moveTo>
                    <a:pt x="5837" y="132"/>
                  </a:moveTo>
                  <a:cubicBezTo>
                    <a:pt x="5353" y="383"/>
                    <a:pt x="4930" y="735"/>
                    <a:pt x="4546" y="1119"/>
                  </a:cubicBezTo>
                  <a:cubicBezTo>
                    <a:pt x="4163" y="1504"/>
                    <a:pt x="3816" y="1924"/>
                    <a:pt x="3485" y="2355"/>
                  </a:cubicBezTo>
                  <a:cubicBezTo>
                    <a:pt x="3156" y="2788"/>
                    <a:pt x="2840" y="3230"/>
                    <a:pt x="2528" y="3674"/>
                  </a:cubicBezTo>
                  <a:cubicBezTo>
                    <a:pt x="2215" y="4118"/>
                    <a:pt x="1901" y="4561"/>
                    <a:pt x="1565" y="4986"/>
                  </a:cubicBezTo>
                  <a:cubicBezTo>
                    <a:pt x="1228" y="5410"/>
                    <a:pt x="870" y="5822"/>
                    <a:pt x="450" y="6165"/>
                  </a:cubicBezTo>
                  <a:cubicBezTo>
                    <a:pt x="308" y="6280"/>
                    <a:pt x="158" y="6388"/>
                    <a:pt x="0" y="6480"/>
                  </a:cubicBezTo>
                  <a:cubicBezTo>
                    <a:pt x="41" y="6480"/>
                    <a:pt x="41" y="6480"/>
                    <a:pt x="41" y="6480"/>
                  </a:cubicBezTo>
                  <a:cubicBezTo>
                    <a:pt x="190" y="6394"/>
                    <a:pt x="332" y="6294"/>
                    <a:pt x="467" y="6186"/>
                  </a:cubicBezTo>
                  <a:cubicBezTo>
                    <a:pt x="891" y="5843"/>
                    <a:pt x="1253" y="5432"/>
                    <a:pt x="1593" y="5009"/>
                  </a:cubicBezTo>
                  <a:cubicBezTo>
                    <a:pt x="2271" y="4158"/>
                    <a:pt x="2866" y="3248"/>
                    <a:pt x="3518" y="2381"/>
                  </a:cubicBezTo>
                  <a:cubicBezTo>
                    <a:pt x="3844" y="1947"/>
                    <a:pt x="4184" y="1523"/>
                    <a:pt x="4562" y="1134"/>
                  </a:cubicBezTo>
                  <a:cubicBezTo>
                    <a:pt x="4939" y="746"/>
                    <a:pt x="5358" y="390"/>
                    <a:pt x="5840" y="139"/>
                  </a:cubicBezTo>
                  <a:cubicBezTo>
                    <a:pt x="5939" y="88"/>
                    <a:pt x="6040" y="41"/>
                    <a:pt x="6143" y="0"/>
                  </a:cubicBezTo>
                  <a:cubicBezTo>
                    <a:pt x="6126" y="0"/>
                    <a:pt x="6126" y="0"/>
                    <a:pt x="6126" y="0"/>
                  </a:cubicBezTo>
                  <a:cubicBezTo>
                    <a:pt x="6027" y="39"/>
                    <a:pt x="5931" y="83"/>
                    <a:pt x="5837"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79" name="Freeform 2678"/>
            <p:cNvSpPr>
              <a:spLocks/>
            </p:cNvSpPr>
            <p:nvPr/>
          </p:nvSpPr>
          <p:spPr bwMode="auto">
            <a:xfrm>
              <a:off x="196" y="-11"/>
              <a:ext cx="5561" cy="4328"/>
            </a:xfrm>
            <a:custGeom>
              <a:avLst/>
              <a:gdLst>
                <a:gd name="T0" fmla="*/ 7646 w 8346"/>
                <a:gd name="T1" fmla="*/ 60 h 6498"/>
                <a:gd name="T2" fmla="*/ 6079 w 8346"/>
                <a:gd name="T3" fmla="*/ 340 h 6498"/>
                <a:gd name="T4" fmla="*/ 4773 w 8346"/>
                <a:gd name="T5" fmla="*/ 1272 h 6498"/>
                <a:gd name="T6" fmla="*/ 3692 w 8346"/>
                <a:gd name="T7" fmla="*/ 2466 h 6498"/>
                <a:gd name="T8" fmla="*/ 2714 w 8346"/>
                <a:gd name="T9" fmla="*/ 3745 h 6498"/>
                <a:gd name="T10" fmla="*/ 1727 w 8346"/>
                <a:gd name="T11" fmla="*/ 5014 h 6498"/>
                <a:gd name="T12" fmla="*/ 586 w 8346"/>
                <a:gd name="T13" fmla="*/ 6139 h 6498"/>
                <a:gd name="T14" fmla="*/ 0 w 8346"/>
                <a:gd name="T15" fmla="*/ 6498 h 6498"/>
                <a:gd name="T16" fmla="*/ 43 w 8346"/>
                <a:gd name="T17" fmla="*/ 6498 h 6498"/>
                <a:gd name="T18" fmla="*/ 601 w 8346"/>
                <a:gd name="T19" fmla="*/ 6160 h 6498"/>
                <a:gd name="T20" fmla="*/ 1755 w 8346"/>
                <a:gd name="T21" fmla="*/ 5037 h 6498"/>
                <a:gd name="T22" fmla="*/ 3725 w 8346"/>
                <a:gd name="T23" fmla="*/ 2492 h 6498"/>
                <a:gd name="T24" fmla="*/ 4788 w 8346"/>
                <a:gd name="T25" fmla="*/ 1288 h 6498"/>
                <a:gd name="T26" fmla="*/ 6083 w 8346"/>
                <a:gd name="T27" fmla="*/ 347 h 6498"/>
                <a:gd name="T28" fmla="*/ 6844 w 8346"/>
                <a:gd name="T29" fmla="*/ 97 h 6498"/>
                <a:gd name="T30" fmla="*/ 7644 w 8346"/>
                <a:gd name="T31" fmla="*/ 72 h 6498"/>
                <a:gd name="T32" fmla="*/ 8346 w 8346"/>
                <a:gd name="T33" fmla="*/ 208 h 6498"/>
                <a:gd name="T34" fmla="*/ 8346 w 8346"/>
                <a:gd name="T35" fmla="*/ 187 h 6498"/>
                <a:gd name="T36" fmla="*/ 7646 w 8346"/>
                <a:gd name="T37" fmla="*/ 60 h 6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46" h="6498">
                  <a:moveTo>
                    <a:pt x="7646" y="60"/>
                  </a:moveTo>
                  <a:cubicBezTo>
                    <a:pt x="7110" y="0"/>
                    <a:pt x="6564" y="110"/>
                    <a:pt x="6079" y="340"/>
                  </a:cubicBezTo>
                  <a:cubicBezTo>
                    <a:pt x="5593" y="571"/>
                    <a:pt x="5163" y="904"/>
                    <a:pt x="4773" y="1272"/>
                  </a:cubicBezTo>
                  <a:cubicBezTo>
                    <a:pt x="4383" y="1642"/>
                    <a:pt x="4029" y="2048"/>
                    <a:pt x="3692" y="2466"/>
                  </a:cubicBezTo>
                  <a:cubicBezTo>
                    <a:pt x="3357" y="2885"/>
                    <a:pt x="3034" y="3314"/>
                    <a:pt x="2714" y="3745"/>
                  </a:cubicBezTo>
                  <a:cubicBezTo>
                    <a:pt x="2394" y="4175"/>
                    <a:pt x="2072" y="4604"/>
                    <a:pt x="1727" y="5014"/>
                  </a:cubicBezTo>
                  <a:cubicBezTo>
                    <a:pt x="1382" y="5422"/>
                    <a:pt x="1013" y="5816"/>
                    <a:pt x="586" y="6139"/>
                  </a:cubicBezTo>
                  <a:cubicBezTo>
                    <a:pt x="402" y="6276"/>
                    <a:pt x="208" y="6400"/>
                    <a:pt x="0" y="6498"/>
                  </a:cubicBezTo>
                  <a:cubicBezTo>
                    <a:pt x="43" y="6498"/>
                    <a:pt x="43" y="6498"/>
                    <a:pt x="43" y="6498"/>
                  </a:cubicBezTo>
                  <a:cubicBezTo>
                    <a:pt x="240" y="6406"/>
                    <a:pt x="427" y="6290"/>
                    <a:pt x="601" y="6160"/>
                  </a:cubicBezTo>
                  <a:cubicBezTo>
                    <a:pt x="1034" y="5838"/>
                    <a:pt x="1406" y="5445"/>
                    <a:pt x="1755" y="5037"/>
                  </a:cubicBezTo>
                  <a:cubicBezTo>
                    <a:pt x="2451" y="4218"/>
                    <a:pt x="3060" y="3332"/>
                    <a:pt x="3725" y="2492"/>
                  </a:cubicBezTo>
                  <a:cubicBezTo>
                    <a:pt x="4057" y="2072"/>
                    <a:pt x="4403" y="1661"/>
                    <a:pt x="4788" y="1288"/>
                  </a:cubicBezTo>
                  <a:cubicBezTo>
                    <a:pt x="5172" y="915"/>
                    <a:pt x="5597" y="577"/>
                    <a:pt x="6083" y="347"/>
                  </a:cubicBezTo>
                  <a:cubicBezTo>
                    <a:pt x="6324" y="232"/>
                    <a:pt x="6580" y="144"/>
                    <a:pt x="6844" y="97"/>
                  </a:cubicBezTo>
                  <a:cubicBezTo>
                    <a:pt x="7108" y="50"/>
                    <a:pt x="7378" y="41"/>
                    <a:pt x="7644" y="72"/>
                  </a:cubicBezTo>
                  <a:cubicBezTo>
                    <a:pt x="7881" y="99"/>
                    <a:pt x="8115" y="149"/>
                    <a:pt x="8346" y="208"/>
                  </a:cubicBezTo>
                  <a:cubicBezTo>
                    <a:pt x="8346" y="187"/>
                    <a:pt x="8346" y="187"/>
                    <a:pt x="8346" y="187"/>
                  </a:cubicBezTo>
                  <a:cubicBezTo>
                    <a:pt x="8115" y="133"/>
                    <a:pt x="7882" y="88"/>
                    <a:pt x="7646"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83" name="Freeform 2679"/>
            <p:cNvSpPr>
              <a:spLocks/>
            </p:cNvSpPr>
            <p:nvPr/>
          </p:nvSpPr>
          <p:spPr bwMode="auto">
            <a:xfrm>
              <a:off x="0" y="143"/>
              <a:ext cx="5757" cy="4178"/>
            </a:xfrm>
            <a:custGeom>
              <a:avLst/>
              <a:gdLst>
                <a:gd name="T0" fmla="*/ 7905 w 8640"/>
                <a:gd name="T1" fmla="*/ 65 h 6272"/>
                <a:gd name="T2" fmla="*/ 6348 w 8640"/>
                <a:gd name="T3" fmla="*/ 301 h 6272"/>
                <a:gd name="T4" fmla="*/ 5026 w 8640"/>
                <a:gd name="T5" fmla="*/ 1178 h 6272"/>
                <a:gd name="T6" fmla="*/ 3925 w 8640"/>
                <a:gd name="T7" fmla="*/ 2327 h 6272"/>
                <a:gd name="T8" fmla="*/ 2926 w 8640"/>
                <a:gd name="T9" fmla="*/ 3565 h 6272"/>
                <a:gd name="T10" fmla="*/ 1913 w 8640"/>
                <a:gd name="T11" fmla="*/ 4790 h 6272"/>
                <a:gd name="T12" fmla="*/ 746 w 8640"/>
                <a:gd name="T13" fmla="*/ 5860 h 6272"/>
                <a:gd name="T14" fmla="*/ 50 w 8640"/>
                <a:gd name="T15" fmla="*/ 6237 h 6272"/>
                <a:gd name="T16" fmla="*/ 0 w 8640"/>
                <a:gd name="T17" fmla="*/ 6256 h 6272"/>
                <a:gd name="T18" fmla="*/ 0 w 8640"/>
                <a:gd name="T19" fmla="*/ 6272 h 6272"/>
                <a:gd name="T20" fmla="*/ 56 w 8640"/>
                <a:gd name="T21" fmla="*/ 6252 h 6272"/>
                <a:gd name="T22" fmla="*/ 761 w 8640"/>
                <a:gd name="T23" fmla="*/ 5882 h 6272"/>
                <a:gd name="T24" fmla="*/ 1940 w 8640"/>
                <a:gd name="T25" fmla="*/ 4815 h 6272"/>
                <a:gd name="T26" fmla="*/ 3957 w 8640"/>
                <a:gd name="T27" fmla="*/ 2354 h 6272"/>
                <a:gd name="T28" fmla="*/ 5041 w 8640"/>
                <a:gd name="T29" fmla="*/ 1194 h 6272"/>
                <a:gd name="T30" fmla="*/ 6351 w 8640"/>
                <a:gd name="T31" fmla="*/ 308 h 6272"/>
                <a:gd name="T32" fmla="*/ 7111 w 8640"/>
                <a:gd name="T33" fmla="*/ 85 h 6272"/>
                <a:gd name="T34" fmla="*/ 7903 w 8640"/>
                <a:gd name="T35" fmla="*/ 77 h 6272"/>
                <a:gd name="T36" fmla="*/ 8640 w 8640"/>
                <a:gd name="T37" fmla="*/ 220 h 6272"/>
                <a:gd name="T38" fmla="*/ 8640 w 8640"/>
                <a:gd name="T39" fmla="*/ 199 h 6272"/>
                <a:gd name="T40" fmla="*/ 7905 w 8640"/>
                <a:gd name="T41" fmla="*/ 65 h 6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40" h="6272">
                  <a:moveTo>
                    <a:pt x="7905" y="65"/>
                  </a:moveTo>
                  <a:cubicBezTo>
                    <a:pt x="7376" y="0"/>
                    <a:pt x="6835" y="90"/>
                    <a:pt x="6348" y="301"/>
                  </a:cubicBezTo>
                  <a:cubicBezTo>
                    <a:pt x="5859" y="511"/>
                    <a:pt x="5423" y="827"/>
                    <a:pt x="5026" y="1178"/>
                  </a:cubicBezTo>
                  <a:cubicBezTo>
                    <a:pt x="4630" y="1531"/>
                    <a:pt x="4269" y="1923"/>
                    <a:pt x="3925" y="2327"/>
                  </a:cubicBezTo>
                  <a:cubicBezTo>
                    <a:pt x="3583" y="2733"/>
                    <a:pt x="3253" y="3148"/>
                    <a:pt x="2926" y="3565"/>
                  </a:cubicBezTo>
                  <a:cubicBezTo>
                    <a:pt x="2598" y="3982"/>
                    <a:pt x="2268" y="4397"/>
                    <a:pt x="1913" y="4790"/>
                  </a:cubicBezTo>
                  <a:cubicBezTo>
                    <a:pt x="1559" y="5183"/>
                    <a:pt x="1181" y="5559"/>
                    <a:pt x="746" y="5860"/>
                  </a:cubicBezTo>
                  <a:cubicBezTo>
                    <a:pt x="528" y="6010"/>
                    <a:pt x="297" y="6142"/>
                    <a:pt x="50" y="6237"/>
                  </a:cubicBezTo>
                  <a:cubicBezTo>
                    <a:pt x="34" y="6244"/>
                    <a:pt x="17" y="6250"/>
                    <a:pt x="0" y="6256"/>
                  </a:cubicBezTo>
                  <a:cubicBezTo>
                    <a:pt x="0" y="6272"/>
                    <a:pt x="0" y="6272"/>
                    <a:pt x="0" y="6272"/>
                  </a:cubicBezTo>
                  <a:cubicBezTo>
                    <a:pt x="19" y="6265"/>
                    <a:pt x="37" y="6259"/>
                    <a:pt x="56" y="6252"/>
                  </a:cubicBezTo>
                  <a:cubicBezTo>
                    <a:pt x="306" y="6160"/>
                    <a:pt x="541" y="6032"/>
                    <a:pt x="761" y="5882"/>
                  </a:cubicBezTo>
                  <a:cubicBezTo>
                    <a:pt x="1200" y="5581"/>
                    <a:pt x="1583" y="5206"/>
                    <a:pt x="1940" y="4815"/>
                  </a:cubicBezTo>
                  <a:cubicBezTo>
                    <a:pt x="2655" y="4028"/>
                    <a:pt x="3278" y="3167"/>
                    <a:pt x="3957" y="2354"/>
                  </a:cubicBezTo>
                  <a:cubicBezTo>
                    <a:pt x="4296" y="1947"/>
                    <a:pt x="4650" y="1551"/>
                    <a:pt x="5041" y="1194"/>
                  </a:cubicBezTo>
                  <a:cubicBezTo>
                    <a:pt x="5431" y="838"/>
                    <a:pt x="5863" y="518"/>
                    <a:pt x="6351" y="308"/>
                  </a:cubicBezTo>
                  <a:cubicBezTo>
                    <a:pt x="6594" y="203"/>
                    <a:pt x="6849" y="124"/>
                    <a:pt x="7111" y="85"/>
                  </a:cubicBezTo>
                  <a:cubicBezTo>
                    <a:pt x="7374" y="47"/>
                    <a:pt x="7641" y="43"/>
                    <a:pt x="7903" y="77"/>
                  </a:cubicBezTo>
                  <a:cubicBezTo>
                    <a:pt x="8152" y="107"/>
                    <a:pt x="8397" y="159"/>
                    <a:pt x="8640" y="220"/>
                  </a:cubicBezTo>
                  <a:cubicBezTo>
                    <a:pt x="8640" y="199"/>
                    <a:pt x="8640" y="199"/>
                    <a:pt x="8640" y="199"/>
                  </a:cubicBezTo>
                  <a:cubicBezTo>
                    <a:pt x="8397" y="142"/>
                    <a:pt x="8152" y="95"/>
                    <a:pt x="790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37" name="Freeform 2680"/>
            <p:cNvSpPr>
              <a:spLocks/>
            </p:cNvSpPr>
            <p:nvPr/>
          </p:nvSpPr>
          <p:spPr bwMode="auto">
            <a:xfrm>
              <a:off x="0" y="299"/>
              <a:ext cx="5757" cy="3937"/>
            </a:xfrm>
            <a:custGeom>
              <a:avLst/>
              <a:gdLst>
                <a:gd name="T0" fmla="*/ 7868 w 8640"/>
                <a:gd name="T1" fmla="*/ 67 h 5911"/>
                <a:gd name="T2" fmla="*/ 6322 w 8640"/>
                <a:gd name="T3" fmla="*/ 263 h 5911"/>
                <a:gd name="T4" fmla="*/ 4986 w 8640"/>
                <a:gd name="T5" fmla="*/ 1085 h 5911"/>
                <a:gd name="T6" fmla="*/ 3864 w 8640"/>
                <a:gd name="T7" fmla="*/ 2188 h 5911"/>
                <a:gd name="T8" fmla="*/ 2842 w 8640"/>
                <a:gd name="T9" fmla="*/ 3384 h 5911"/>
                <a:gd name="T10" fmla="*/ 1804 w 8640"/>
                <a:gd name="T11" fmla="*/ 4564 h 5911"/>
                <a:gd name="T12" fmla="*/ 610 w 8640"/>
                <a:gd name="T13" fmla="*/ 5577 h 5911"/>
                <a:gd name="T14" fmla="*/ 0 w 8640"/>
                <a:gd name="T15" fmla="*/ 5893 h 5911"/>
                <a:gd name="T16" fmla="*/ 0 w 8640"/>
                <a:gd name="T17" fmla="*/ 5911 h 5911"/>
                <a:gd name="T18" fmla="*/ 624 w 8640"/>
                <a:gd name="T19" fmla="*/ 5600 h 5911"/>
                <a:gd name="T20" fmla="*/ 1830 w 8640"/>
                <a:gd name="T21" fmla="*/ 4589 h 5911"/>
                <a:gd name="T22" fmla="*/ 3895 w 8640"/>
                <a:gd name="T23" fmla="*/ 2216 h 5911"/>
                <a:gd name="T24" fmla="*/ 5000 w 8640"/>
                <a:gd name="T25" fmla="*/ 1101 h 5911"/>
                <a:gd name="T26" fmla="*/ 6325 w 8640"/>
                <a:gd name="T27" fmla="*/ 270 h 5911"/>
                <a:gd name="T28" fmla="*/ 7084 w 8640"/>
                <a:gd name="T29" fmla="*/ 74 h 5911"/>
                <a:gd name="T30" fmla="*/ 7867 w 8640"/>
                <a:gd name="T31" fmla="*/ 79 h 5911"/>
                <a:gd name="T32" fmla="*/ 8638 w 8640"/>
                <a:gd name="T33" fmla="*/ 228 h 5911"/>
                <a:gd name="T34" fmla="*/ 8640 w 8640"/>
                <a:gd name="T35" fmla="*/ 228 h 5911"/>
                <a:gd name="T36" fmla="*/ 8640 w 8640"/>
                <a:gd name="T37" fmla="*/ 206 h 5911"/>
                <a:gd name="T38" fmla="*/ 7868 w 8640"/>
                <a:gd name="T39" fmla="*/ 67 h 5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911">
                  <a:moveTo>
                    <a:pt x="7868" y="67"/>
                  </a:moveTo>
                  <a:cubicBezTo>
                    <a:pt x="7347" y="0"/>
                    <a:pt x="6811" y="72"/>
                    <a:pt x="6322" y="263"/>
                  </a:cubicBezTo>
                  <a:cubicBezTo>
                    <a:pt x="5832" y="454"/>
                    <a:pt x="5390" y="750"/>
                    <a:pt x="4986" y="1085"/>
                  </a:cubicBezTo>
                  <a:cubicBezTo>
                    <a:pt x="4583" y="1421"/>
                    <a:pt x="4215" y="1798"/>
                    <a:pt x="3864" y="2188"/>
                  </a:cubicBezTo>
                  <a:cubicBezTo>
                    <a:pt x="3514" y="2579"/>
                    <a:pt x="3177" y="2981"/>
                    <a:pt x="2842" y="3384"/>
                  </a:cubicBezTo>
                  <a:cubicBezTo>
                    <a:pt x="2506" y="3786"/>
                    <a:pt x="2167" y="4187"/>
                    <a:pt x="1804" y="4564"/>
                  </a:cubicBezTo>
                  <a:cubicBezTo>
                    <a:pt x="1440" y="4940"/>
                    <a:pt x="1052" y="5296"/>
                    <a:pt x="610" y="5577"/>
                  </a:cubicBezTo>
                  <a:cubicBezTo>
                    <a:pt x="417" y="5700"/>
                    <a:pt x="213" y="5808"/>
                    <a:pt x="0" y="5893"/>
                  </a:cubicBezTo>
                  <a:cubicBezTo>
                    <a:pt x="0" y="5911"/>
                    <a:pt x="0" y="5911"/>
                    <a:pt x="0" y="5911"/>
                  </a:cubicBezTo>
                  <a:cubicBezTo>
                    <a:pt x="219" y="5830"/>
                    <a:pt x="428" y="5724"/>
                    <a:pt x="624" y="5600"/>
                  </a:cubicBezTo>
                  <a:cubicBezTo>
                    <a:pt x="1071" y="5319"/>
                    <a:pt x="1463" y="4964"/>
                    <a:pt x="1830" y="4589"/>
                  </a:cubicBezTo>
                  <a:cubicBezTo>
                    <a:pt x="2563" y="3836"/>
                    <a:pt x="3202" y="3000"/>
                    <a:pt x="3895" y="2216"/>
                  </a:cubicBezTo>
                  <a:cubicBezTo>
                    <a:pt x="4242" y="1823"/>
                    <a:pt x="4602" y="1441"/>
                    <a:pt x="5000" y="1101"/>
                  </a:cubicBezTo>
                  <a:cubicBezTo>
                    <a:pt x="5397" y="761"/>
                    <a:pt x="5836" y="461"/>
                    <a:pt x="6325" y="270"/>
                  </a:cubicBezTo>
                  <a:cubicBezTo>
                    <a:pt x="6569" y="175"/>
                    <a:pt x="6824" y="106"/>
                    <a:pt x="7084" y="74"/>
                  </a:cubicBezTo>
                  <a:cubicBezTo>
                    <a:pt x="7344" y="42"/>
                    <a:pt x="7608" y="45"/>
                    <a:pt x="7867" y="79"/>
                  </a:cubicBezTo>
                  <a:cubicBezTo>
                    <a:pt x="8127" y="112"/>
                    <a:pt x="8384" y="166"/>
                    <a:pt x="8638" y="228"/>
                  </a:cubicBezTo>
                  <a:cubicBezTo>
                    <a:pt x="8639" y="228"/>
                    <a:pt x="8639" y="228"/>
                    <a:pt x="8640" y="228"/>
                  </a:cubicBezTo>
                  <a:cubicBezTo>
                    <a:pt x="8640" y="206"/>
                    <a:pt x="8640" y="206"/>
                    <a:pt x="8640" y="206"/>
                  </a:cubicBezTo>
                  <a:cubicBezTo>
                    <a:pt x="8385" y="149"/>
                    <a:pt x="8128" y="100"/>
                    <a:pt x="7868"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38" name="Freeform 2681"/>
            <p:cNvSpPr>
              <a:spLocks/>
            </p:cNvSpPr>
            <p:nvPr/>
          </p:nvSpPr>
          <p:spPr bwMode="auto">
            <a:xfrm>
              <a:off x="0" y="455"/>
              <a:ext cx="5757" cy="3696"/>
            </a:xfrm>
            <a:custGeom>
              <a:avLst/>
              <a:gdLst>
                <a:gd name="T0" fmla="*/ 7831 w 8640"/>
                <a:gd name="T1" fmla="*/ 69 h 5550"/>
                <a:gd name="T2" fmla="*/ 6296 w 8640"/>
                <a:gd name="T3" fmla="*/ 229 h 5550"/>
                <a:gd name="T4" fmla="*/ 4946 w 8640"/>
                <a:gd name="T5" fmla="*/ 994 h 5550"/>
                <a:gd name="T6" fmla="*/ 3802 w 8640"/>
                <a:gd name="T7" fmla="*/ 2050 h 5550"/>
                <a:gd name="T8" fmla="*/ 2757 w 8640"/>
                <a:gd name="T9" fmla="*/ 3203 h 5550"/>
                <a:gd name="T10" fmla="*/ 1692 w 8640"/>
                <a:gd name="T11" fmla="*/ 4335 h 5550"/>
                <a:gd name="T12" fmla="*/ 474 w 8640"/>
                <a:gd name="T13" fmla="*/ 5292 h 5550"/>
                <a:gd name="T14" fmla="*/ 0 w 8640"/>
                <a:gd name="T15" fmla="*/ 5529 h 5550"/>
                <a:gd name="T16" fmla="*/ 0 w 8640"/>
                <a:gd name="T17" fmla="*/ 5550 h 5550"/>
                <a:gd name="T18" fmla="*/ 487 w 8640"/>
                <a:gd name="T19" fmla="*/ 5315 h 5550"/>
                <a:gd name="T20" fmla="*/ 1717 w 8640"/>
                <a:gd name="T21" fmla="*/ 4361 h 5550"/>
                <a:gd name="T22" fmla="*/ 3833 w 8640"/>
                <a:gd name="T23" fmla="*/ 2079 h 5550"/>
                <a:gd name="T24" fmla="*/ 4960 w 8640"/>
                <a:gd name="T25" fmla="*/ 1011 h 5550"/>
                <a:gd name="T26" fmla="*/ 6298 w 8640"/>
                <a:gd name="T27" fmla="*/ 236 h 5550"/>
                <a:gd name="T28" fmla="*/ 7054 w 8640"/>
                <a:gd name="T29" fmla="*/ 65 h 5550"/>
                <a:gd name="T30" fmla="*/ 7830 w 8640"/>
                <a:gd name="T31" fmla="*/ 81 h 5550"/>
                <a:gd name="T32" fmla="*/ 8594 w 8640"/>
                <a:gd name="T33" fmla="*/ 223 h 5550"/>
                <a:gd name="T34" fmla="*/ 8640 w 8640"/>
                <a:gd name="T35" fmla="*/ 234 h 5550"/>
                <a:gd name="T36" fmla="*/ 8640 w 8640"/>
                <a:gd name="T37" fmla="*/ 211 h 5550"/>
                <a:gd name="T38" fmla="*/ 7831 w 8640"/>
                <a:gd name="T39" fmla="*/ 69 h 5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550">
                  <a:moveTo>
                    <a:pt x="7831" y="69"/>
                  </a:moveTo>
                  <a:cubicBezTo>
                    <a:pt x="7316" y="0"/>
                    <a:pt x="6786" y="57"/>
                    <a:pt x="6296" y="229"/>
                  </a:cubicBezTo>
                  <a:cubicBezTo>
                    <a:pt x="5805" y="401"/>
                    <a:pt x="5356" y="677"/>
                    <a:pt x="4946" y="994"/>
                  </a:cubicBezTo>
                  <a:cubicBezTo>
                    <a:pt x="4536" y="1314"/>
                    <a:pt x="4161" y="1675"/>
                    <a:pt x="3802" y="2050"/>
                  </a:cubicBezTo>
                  <a:cubicBezTo>
                    <a:pt x="3445" y="2427"/>
                    <a:pt x="3100" y="2815"/>
                    <a:pt x="2757" y="3203"/>
                  </a:cubicBezTo>
                  <a:cubicBezTo>
                    <a:pt x="2412" y="3591"/>
                    <a:pt x="2064" y="3975"/>
                    <a:pt x="1692" y="4335"/>
                  </a:cubicBezTo>
                  <a:cubicBezTo>
                    <a:pt x="1319" y="4694"/>
                    <a:pt x="921" y="5030"/>
                    <a:pt x="474" y="5292"/>
                  </a:cubicBezTo>
                  <a:cubicBezTo>
                    <a:pt x="321" y="5380"/>
                    <a:pt x="163" y="5461"/>
                    <a:pt x="0" y="5529"/>
                  </a:cubicBezTo>
                  <a:cubicBezTo>
                    <a:pt x="0" y="5550"/>
                    <a:pt x="0" y="5550"/>
                    <a:pt x="0" y="5550"/>
                  </a:cubicBezTo>
                  <a:cubicBezTo>
                    <a:pt x="168" y="5484"/>
                    <a:pt x="331" y="5405"/>
                    <a:pt x="487" y="5315"/>
                  </a:cubicBezTo>
                  <a:cubicBezTo>
                    <a:pt x="938" y="5054"/>
                    <a:pt x="1341" y="4719"/>
                    <a:pt x="1717" y="4361"/>
                  </a:cubicBezTo>
                  <a:cubicBezTo>
                    <a:pt x="2469" y="3643"/>
                    <a:pt x="3124" y="2835"/>
                    <a:pt x="3833" y="2079"/>
                  </a:cubicBezTo>
                  <a:cubicBezTo>
                    <a:pt x="4187" y="1701"/>
                    <a:pt x="4555" y="1335"/>
                    <a:pt x="4960" y="1011"/>
                  </a:cubicBezTo>
                  <a:cubicBezTo>
                    <a:pt x="5363" y="688"/>
                    <a:pt x="5808" y="408"/>
                    <a:pt x="6298" y="236"/>
                  </a:cubicBezTo>
                  <a:cubicBezTo>
                    <a:pt x="6542" y="150"/>
                    <a:pt x="6797" y="90"/>
                    <a:pt x="7054" y="65"/>
                  </a:cubicBezTo>
                  <a:cubicBezTo>
                    <a:pt x="7312" y="39"/>
                    <a:pt x="7573" y="47"/>
                    <a:pt x="7830" y="81"/>
                  </a:cubicBezTo>
                  <a:cubicBezTo>
                    <a:pt x="8087" y="114"/>
                    <a:pt x="8341" y="165"/>
                    <a:pt x="8594" y="223"/>
                  </a:cubicBezTo>
                  <a:cubicBezTo>
                    <a:pt x="8609" y="227"/>
                    <a:pt x="8625" y="230"/>
                    <a:pt x="8640" y="234"/>
                  </a:cubicBezTo>
                  <a:cubicBezTo>
                    <a:pt x="8640" y="211"/>
                    <a:pt x="8640" y="211"/>
                    <a:pt x="8640" y="211"/>
                  </a:cubicBezTo>
                  <a:cubicBezTo>
                    <a:pt x="8372" y="153"/>
                    <a:pt x="8103" y="104"/>
                    <a:pt x="7831"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39" name="Freeform 2682"/>
            <p:cNvSpPr>
              <a:spLocks/>
            </p:cNvSpPr>
            <p:nvPr/>
          </p:nvSpPr>
          <p:spPr bwMode="auto">
            <a:xfrm>
              <a:off x="0" y="613"/>
              <a:ext cx="5757" cy="3455"/>
            </a:xfrm>
            <a:custGeom>
              <a:avLst/>
              <a:gdLst>
                <a:gd name="T0" fmla="*/ 7792 w 8640"/>
                <a:gd name="T1" fmla="*/ 68 h 5187"/>
                <a:gd name="T2" fmla="*/ 6268 w 8640"/>
                <a:gd name="T3" fmla="*/ 195 h 5187"/>
                <a:gd name="T4" fmla="*/ 4907 w 8640"/>
                <a:gd name="T5" fmla="*/ 905 h 5187"/>
                <a:gd name="T6" fmla="*/ 3740 w 8640"/>
                <a:gd name="T7" fmla="*/ 1911 h 5187"/>
                <a:gd name="T8" fmla="*/ 2670 w 8640"/>
                <a:gd name="T9" fmla="*/ 3019 h 5187"/>
                <a:gd name="T10" fmla="*/ 1578 w 8640"/>
                <a:gd name="T11" fmla="*/ 4102 h 5187"/>
                <a:gd name="T12" fmla="*/ 336 w 8640"/>
                <a:gd name="T13" fmla="*/ 5001 h 5187"/>
                <a:gd name="T14" fmla="*/ 0 w 8640"/>
                <a:gd name="T15" fmla="*/ 5162 h 5187"/>
                <a:gd name="T16" fmla="*/ 0 w 8640"/>
                <a:gd name="T17" fmla="*/ 5187 h 5187"/>
                <a:gd name="T18" fmla="*/ 349 w 8640"/>
                <a:gd name="T19" fmla="*/ 5024 h 5187"/>
                <a:gd name="T20" fmla="*/ 1602 w 8640"/>
                <a:gd name="T21" fmla="*/ 4129 h 5187"/>
                <a:gd name="T22" fmla="*/ 3770 w 8640"/>
                <a:gd name="T23" fmla="*/ 1941 h 5187"/>
                <a:gd name="T24" fmla="*/ 4919 w 8640"/>
                <a:gd name="T25" fmla="*/ 922 h 5187"/>
                <a:gd name="T26" fmla="*/ 6270 w 8640"/>
                <a:gd name="T27" fmla="*/ 202 h 5187"/>
                <a:gd name="T28" fmla="*/ 7024 w 8640"/>
                <a:gd name="T29" fmla="*/ 54 h 5187"/>
                <a:gd name="T30" fmla="*/ 7791 w 8640"/>
                <a:gd name="T31" fmla="*/ 80 h 5187"/>
                <a:gd name="T32" fmla="*/ 8640 w 8640"/>
                <a:gd name="T33" fmla="*/ 233 h 5187"/>
                <a:gd name="T34" fmla="*/ 8640 w 8640"/>
                <a:gd name="T35" fmla="*/ 210 h 5187"/>
                <a:gd name="T36" fmla="*/ 7792 w 8640"/>
                <a:gd name="T37" fmla="*/ 68 h 5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5187">
                  <a:moveTo>
                    <a:pt x="7792" y="68"/>
                  </a:moveTo>
                  <a:cubicBezTo>
                    <a:pt x="7283" y="0"/>
                    <a:pt x="6759" y="41"/>
                    <a:pt x="6268" y="195"/>
                  </a:cubicBezTo>
                  <a:cubicBezTo>
                    <a:pt x="5777" y="349"/>
                    <a:pt x="5323" y="604"/>
                    <a:pt x="4907" y="905"/>
                  </a:cubicBezTo>
                  <a:cubicBezTo>
                    <a:pt x="4490" y="1206"/>
                    <a:pt x="4107" y="1552"/>
                    <a:pt x="3740" y="1911"/>
                  </a:cubicBezTo>
                  <a:cubicBezTo>
                    <a:pt x="3375" y="2273"/>
                    <a:pt x="3022" y="2646"/>
                    <a:pt x="2670" y="3019"/>
                  </a:cubicBezTo>
                  <a:cubicBezTo>
                    <a:pt x="2317" y="3391"/>
                    <a:pt x="1959" y="3760"/>
                    <a:pt x="1578" y="4102"/>
                  </a:cubicBezTo>
                  <a:cubicBezTo>
                    <a:pt x="1196" y="4443"/>
                    <a:pt x="788" y="4759"/>
                    <a:pt x="336" y="5001"/>
                  </a:cubicBezTo>
                  <a:cubicBezTo>
                    <a:pt x="226" y="5059"/>
                    <a:pt x="114" y="5113"/>
                    <a:pt x="0" y="5162"/>
                  </a:cubicBezTo>
                  <a:cubicBezTo>
                    <a:pt x="0" y="5187"/>
                    <a:pt x="0" y="5187"/>
                    <a:pt x="0" y="5187"/>
                  </a:cubicBezTo>
                  <a:cubicBezTo>
                    <a:pt x="119" y="5139"/>
                    <a:pt x="235" y="5084"/>
                    <a:pt x="349" y="5024"/>
                  </a:cubicBezTo>
                  <a:cubicBezTo>
                    <a:pt x="805" y="4784"/>
                    <a:pt x="1216" y="4468"/>
                    <a:pt x="1602" y="4129"/>
                  </a:cubicBezTo>
                  <a:cubicBezTo>
                    <a:pt x="2372" y="3446"/>
                    <a:pt x="3045" y="2666"/>
                    <a:pt x="3770" y="1941"/>
                  </a:cubicBezTo>
                  <a:cubicBezTo>
                    <a:pt x="4132" y="1579"/>
                    <a:pt x="4508" y="1228"/>
                    <a:pt x="4919" y="922"/>
                  </a:cubicBezTo>
                  <a:cubicBezTo>
                    <a:pt x="5330" y="616"/>
                    <a:pt x="5780" y="356"/>
                    <a:pt x="6270" y="202"/>
                  </a:cubicBezTo>
                  <a:cubicBezTo>
                    <a:pt x="6515" y="125"/>
                    <a:pt x="6768" y="73"/>
                    <a:pt x="7024" y="54"/>
                  </a:cubicBezTo>
                  <a:cubicBezTo>
                    <a:pt x="7279" y="34"/>
                    <a:pt x="7537" y="47"/>
                    <a:pt x="7791" y="80"/>
                  </a:cubicBezTo>
                  <a:cubicBezTo>
                    <a:pt x="8076" y="117"/>
                    <a:pt x="8359" y="171"/>
                    <a:pt x="8640" y="233"/>
                  </a:cubicBezTo>
                  <a:cubicBezTo>
                    <a:pt x="8640" y="210"/>
                    <a:pt x="8640" y="210"/>
                    <a:pt x="8640" y="210"/>
                  </a:cubicBezTo>
                  <a:cubicBezTo>
                    <a:pt x="8359" y="153"/>
                    <a:pt x="8077" y="104"/>
                    <a:pt x="7792"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0" name="Freeform 2683"/>
            <p:cNvSpPr>
              <a:spLocks/>
            </p:cNvSpPr>
            <p:nvPr/>
          </p:nvSpPr>
          <p:spPr bwMode="auto">
            <a:xfrm>
              <a:off x="0" y="771"/>
              <a:ext cx="5757" cy="3213"/>
            </a:xfrm>
            <a:custGeom>
              <a:avLst/>
              <a:gdLst>
                <a:gd name="T0" fmla="*/ 7752 w 8640"/>
                <a:gd name="T1" fmla="*/ 66 h 4825"/>
                <a:gd name="T2" fmla="*/ 6239 w 8640"/>
                <a:gd name="T3" fmla="*/ 165 h 4825"/>
                <a:gd name="T4" fmla="*/ 4867 w 8640"/>
                <a:gd name="T5" fmla="*/ 818 h 4825"/>
                <a:gd name="T6" fmla="*/ 3678 w 8640"/>
                <a:gd name="T7" fmla="*/ 1774 h 4825"/>
                <a:gd name="T8" fmla="*/ 2581 w 8640"/>
                <a:gd name="T9" fmla="*/ 2835 h 4825"/>
                <a:gd name="T10" fmla="*/ 1461 w 8640"/>
                <a:gd name="T11" fmla="*/ 3866 h 4825"/>
                <a:gd name="T12" fmla="*/ 198 w 8640"/>
                <a:gd name="T13" fmla="*/ 4707 h 4825"/>
                <a:gd name="T14" fmla="*/ 0 w 8640"/>
                <a:gd name="T15" fmla="*/ 4798 h 4825"/>
                <a:gd name="T16" fmla="*/ 0 w 8640"/>
                <a:gd name="T17" fmla="*/ 4825 h 4825"/>
                <a:gd name="T18" fmla="*/ 209 w 8640"/>
                <a:gd name="T19" fmla="*/ 4731 h 4825"/>
                <a:gd name="T20" fmla="*/ 1484 w 8640"/>
                <a:gd name="T21" fmla="*/ 3894 h 4825"/>
                <a:gd name="T22" fmla="*/ 3706 w 8640"/>
                <a:gd name="T23" fmla="*/ 1805 h 4825"/>
                <a:gd name="T24" fmla="*/ 4879 w 8640"/>
                <a:gd name="T25" fmla="*/ 836 h 4825"/>
                <a:gd name="T26" fmla="*/ 6241 w 8640"/>
                <a:gd name="T27" fmla="*/ 172 h 4825"/>
                <a:gd name="T28" fmla="*/ 6991 w 8640"/>
                <a:gd name="T29" fmla="*/ 45 h 4825"/>
                <a:gd name="T30" fmla="*/ 7751 w 8640"/>
                <a:gd name="T31" fmla="*/ 78 h 4825"/>
                <a:gd name="T32" fmla="*/ 8640 w 8640"/>
                <a:gd name="T33" fmla="*/ 231 h 4825"/>
                <a:gd name="T34" fmla="*/ 8640 w 8640"/>
                <a:gd name="T35" fmla="*/ 206 h 4825"/>
                <a:gd name="T36" fmla="*/ 7752 w 8640"/>
                <a:gd name="T37" fmla="*/ 66 h 4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4825">
                  <a:moveTo>
                    <a:pt x="7752" y="66"/>
                  </a:moveTo>
                  <a:cubicBezTo>
                    <a:pt x="7248" y="0"/>
                    <a:pt x="6730" y="27"/>
                    <a:pt x="6239" y="165"/>
                  </a:cubicBezTo>
                  <a:cubicBezTo>
                    <a:pt x="5748" y="301"/>
                    <a:pt x="5289" y="536"/>
                    <a:pt x="4867" y="818"/>
                  </a:cubicBezTo>
                  <a:cubicBezTo>
                    <a:pt x="4443" y="1101"/>
                    <a:pt x="4053" y="1431"/>
                    <a:pt x="3678" y="1774"/>
                  </a:cubicBezTo>
                  <a:cubicBezTo>
                    <a:pt x="3304" y="2120"/>
                    <a:pt x="2943" y="2478"/>
                    <a:pt x="2581" y="2835"/>
                  </a:cubicBezTo>
                  <a:cubicBezTo>
                    <a:pt x="2219" y="3191"/>
                    <a:pt x="1852" y="3542"/>
                    <a:pt x="1461" y="3866"/>
                  </a:cubicBezTo>
                  <a:cubicBezTo>
                    <a:pt x="1070" y="4189"/>
                    <a:pt x="654" y="4484"/>
                    <a:pt x="198" y="4707"/>
                  </a:cubicBezTo>
                  <a:cubicBezTo>
                    <a:pt x="133" y="4739"/>
                    <a:pt x="67" y="4769"/>
                    <a:pt x="0" y="4798"/>
                  </a:cubicBezTo>
                  <a:cubicBezTo>
                    <a:pt x="0" y="4825"/>
                    <a:pt x="0" y="4825"/>
                    <a:pt x="0" y="4825"/>
                  </a:cubicBezTo>
                  <a:cubicBezTo>
                    <a:pt x="71" y="4795"/>
                    <a:pt x="141" y="4764"/>
                    <a:pt x="209" y="4731"/>
                  </a:cubicBezTo>
                  <a:cubicBezTo>
                    <a:pt x="669" y="4509"/>
                    <a:pt x="1090" y="4215"/>
                    <a:pt x="1484" y="3894"/>
                  </a:cubicBezTo>
                  <a:cubicBezTo>
                    <a:pt x="2274" y="3249"/>
                    <a:pt x="2965" y="2499"/>
                    <a:pt x="3706" y="1805"/>
                  </a:cubicBezTo>
                  <a:cubicBezTo>
                    <a:pt x="4077" y="1458"/>
                    <a:pt x="4460" y="1124"/>
                    <a:pt x="4879" y="836"/>
                  </a:cubicBezTo>
                  <a:cubicBezTo>
                    <a:pt x="5296" y="548"/>
                    <a:pt x="5751" y="309"/>
                    <a:pt x="6241" y="172"/>
                  </a:cubicBezTo>
                  <a:cubicBezTo>
                    <a:pt x="6486" y="104"/>
                    <a:pt x="6737" y="59"/>
                    <a:pt x="6991" y="45"/>
                  </a:cubicBezTo>
                  <a:cubicBezTo>
                    <a:pt x="7245" y="29"/>
                    <a:pt x="7499" y="46"/>
                    <a:pt x="7751" y="78"/>
                  </a:cubicBezTo>
                  <a:cubicBezTo>
                    <a:pt x="8049" y="116"/>
                    <a:pt x="8345" y="170"/>
                    <a:pt x="8640" y="231"/>
                  </a:cubicBezTo>
                  <a:cubicBezTo>
                    <a:pt x="8640" y="206"/>
                    <a:pt x="8640" y="206"/>
                    <a:pt x="8640" y="206"/>
                  </a:cubicBezTo>
                  <a:cubicBezTo>
                    <a:pt x="8345" y="151"/>
                    <a:pt x="8050" y="103"/>
                    <a:pt x="775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1" name="Freeform 2684"/>
            <p:cNvSpPr>
              <a:spLocks/>
            </p:cNvSpPr>
            <p:nvPr/>
          </p:nvSpPr>
          <p:spPr bwMode="auto">
            <a:xfrm>
              <a:off x="0" y="940"/>
              <a:ext cx="5757" cy="2962"/>
            </a:xfrm>
            <a:custGeom>
              <a:avLst/>
              <a:gdLst>
                <a:gd name="T0" fmla="*/ 7710 w 8640"/>
                <a:gd name="T1" fmla="*/ 45 h 4447"/>
                <a:gd name="T2" fmla="*/ 6956 w 8640"/>
                <a:gd name="T3" fmla="*/ 13 h 4447"/>
                <a:gd name="T4" fmla="*/ 6208 w 8640"/>
                <a:gd name="T5" fmla="*/ 119 h 4447"/>
                <a:gd name="T6" fmla="*/ 4826 w 8640"/>
                <a:gd name="T7" fmla="*/ 717 h 4447"/>
                <a:gd name="T8" fmla="*/ 3614 w 8640"/>
                <a:gd name="T9" fmla="*/ 1621 h 4447"/>
                <a:gd name="T10" fmla="*/ 2491 w 8640"/>
                <a:gd name="T11" fmla="*/ 2632 h 4447"/>
                <a:gd name="T12" fmla="*/ 1343 w 8640"/>
                <a:gd name="T13" fmla="*/ 3609 h 4447"/>
                <a:gd name="T14" fmla="*/ 59 w 8640"/>
                <a:gd name="T15" fmla="*/ 4393 h 4447"/>
                <a:gd name="T16" fmla="*/ 0 w 8640"/>
                <a:gd name="T17" fmla="*/ 4419 h 4447"/>
                <a:gd name="T18" fmla="*/ 0 w 8640"/>
                <a:gd name="T19" fmla="*/ 4447 h 4447"/>
                <a:gd name="T20" fmla="*/ 70 w 8640"/>
                <a:gd name="T21" fmla="*/ 4417 h 4447"/>
                <a:gd name="T22" fmla="*/ 1365 w 8640"/>
                <a:gd name="T23" fmla="*/ 3639 h 4447"/>
                <a:gd name="T24" fmla="*/ 3642 w 8640"/>
                <a:gd name="T25" fmla="*/ 1653 h 4447"/>
                <a:gd name="T26" fmla="*/ 4837 w 8640"/>
                <a:gd name="T27" fmla="*/ 736 h 4447"/>
                <a:gd name="T28" fmla="*/ 6210 w 8640"/>
                <a:gd name="T29" fmla="*/ 127 h 4447"/>
                <a:gd name="T30" fmla="*/ 6956 w 8640"/>
                <a:gd name="T31" fmla="*/ 19 h 4447"/>
                <a:gd name="T32" fmla="*/ 7709 w 8640"/>
                <a:gd name="T33" fmla="*/ 57 h 4447"/>
                <a:gd name="T34" fmla="*/ 8640 w 8640"/>
                <a:gd name="T35" fmla="*/ 206 h 4447"/>
                <a:gd name="T36" fmla="*/ 8640 w 8640"/>
                <a:gd name="T37" fmla="*/ 181 h 4447"/>
                <a:gd name="T38" fmla="*/ 7710 w 8640"/>
                <a:gd name="T39" fmla="*/ 45 h 4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4447">
                  <a:moveTo>
                    <a:pt x="7710" y="45"/>
                  </a:moveTo>
                  <a:cubicBezTo>
                    <a:pt x="7460" y="17"/>
                    <a:pt x="7207" y="0"/>
                    <a:pt x="6956" y="13"/>
                  </a:cubicBezTo>
                  <a:cubicBezTo>
                    <a:pt x="6704" y="25"/>
                    <a:pt x="6453" y="59"/>
                    <a:pt x="6208" y="119"/>
                  </a:cubicBezTo>
                  <a:cubicBezTo>
                    <a:pt x="5718" y="239"/>
                    <a:pt x="5255" y="454"/>
                    <a:pt x="4826" y="717"/>
                  </a:cubicBezTo>
                  <a:cubicBezTo>
                    <a:pt x="4396" y="982"/>
                    <a:pt x="3997" y="1294"/>
                    <a:pt x="3614" y="1621"/>
                  </a:cubicBezTo>
                  <a:cubicBezTo>
                    <a:pt x="3232" y="1950"/>
                    <a:pt x="2862" y="2292"/>
                    <a:pt x="2491" y="2632"/>
                  </a:cubicBezTo>
                  <a:cubicBezTo>
                    <a:pt x="2119" y="2971"/>
                    <a:pt x="1743" y="3305"/>
                    <a:pt x="1343" y="3609"/>
                  </a:cubicBezTo>
                  <a:cubicBezTo>
                    <a:pt x="943" y="3913"/>
                    <a:pt x="518" y="4187"/>
                    <a:pt x="59" y="4393"/>
                  </a:cubicBezTo>
                  <a:cubicBezTo>
                    <a:pt x="39" y="4402"/>
                    <a:pt x="20" y="4410"/>
                    <a:pt x="0" y="4419"/>
                  </a:cubicBezTo>
                  <a:cubicBezTo>
                    <a:pt x="0" y="4447"/>
                    <a:pt x="0" y="4447"/>
                    <a:pt x="0" y="4447"/>
                  </a:cubicBezTo>
                  <a:cubicBezTo>
                    <a:pt x="23" y="4437"/>
                    <a:pt x="47" y="4427"/>
                    <a:pt x="70" y="4417"/>
                  </a:cubicBezTo>
                  <a:cubicBezTo>
                    <a:pt x="532" y="4214"/>
                    <a:pt x="961" y="3941"/>
                    <a:pt x="1365" y="3639"/>
                  </a:cubicBezTo>
                  <a:cubicBezTo>
                    <a:pt x="2173" y="3032"/>
                    <a:pt x="2884" y="2313"/>
                    <a:pt x="3642" y="1653"/>
                  </a:cubicBezTo>
                  <a:cubicBezTo>
                    <a:pt x="4020" y="1322"/>
                    <a:pt x="4412" y="1005"/>
                    <a:pt x="4837" y="736"/>
                  </a:cubicBezTo>
                  <a:cubicBezTo>
                    <a:pt x="5261" y="466"/>
                    <a:pt x="5721" y="247"/>
                    <a:pt x="6210" y="127"/>
                  </a:cubicBezTo>
                  <a:cubicBezTo>
                    <a:pt x="6454" y="66"/>
                    <a:pt x="6704" y="28"/>
                    <a:pt x="6956" y="19"/>
                  </a:cubicBezTo>
                  <a:cubicBezTo>
                    <a:pt x="7207" y="8"/>
                    <a:pt x="7459" y="27"/>
                    <a:pt x="7709" y="57"/>
                  </a:cubicBezTo>
                  <a:cubicBezTo>
                    <a:pt x="8021" y="95"/>
                    <a:pt x="8331" y="148"/>
                    <a:pt x="8640" y="206"/>
                  </a:cubicBezTo>
                  <a:cubicBezTo>
                    <a:pt x="8640" y="181"/>
                    <a:pt x="8640" y="181"/>
                    <a:pt x="8640" y="181"/>
                  </a:cubicBezTo>
                  <a:cubicBezTo>
                    <a:pt x="8331" y="129"/>
                    <a:pt x="8021" y="82"/>
                    <a:pt x="771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2" name="Freeform 2685"/>
            <p:cNvSpPr>
              <a:spLocks/>
            </p:cNvSpPr>
            <p:nvPr/>
          </p:nvSpPr>
          <p:spPr bwMode="auto">
            <a:xfrm>
              <a:off x="0" y="1096"/>
              <a:ext cx="5757" cy="2726"/>
            </a:xfrm>
            <a:custGeom>
              <a:avLst/>
              <a:gdLst>
                <a:gd name="T0" fmla="*/ 7666 w 8640"/>
                <a:gd name="T1" fmla="*/ 45 h 4093"/>
                <a:gd name="T2" fmla="*/ 6918 w 8640"/>
                <a:gd name="T3" fmla="*/ 9 h 4093"/>
                <a:gd name="T4" fmla="*/ 6175 w 8640"/>
                <a:gd name="T5" fmla="*/ 98 h 4093"/>
                <a:gd name="T6" fmla="*/ 4784 w 8640"/>
                <a:gd name="T7" fmla="*/ 641 h 4093"/>
                <a:gd name="T8" fmla="*/ 3550 w 8640"/>
                <a:gd name="T9" fmla="*/ 1490 h 4093"/>
                <a:gd name="T10" fmla="*/ 2399 w 8640"/>
                <a:gd name="T11" fmla="*/ 2449 h 4093"/>
                <a:gd name="T12" fmla="*/ 1222 w 8640"/>
                <a:gd name="T13" fmla="*/ 3371 h 4093"/>
                <a:gd name="T14" fmla="*/ 0 w 8640"/>
                <a:gd name="T15" fmla="*/ 4063 h 4093"/>
                <a:gd name="T16" fmla="*/ 0 w 8640"/>
                <a:gd name="T17" fmla="*/ 4093 h 4093"/>
                <a:gd name="T18" fmla="*/ 1243 w 8640"/>
                <a:gd name="T19" fmla="*/ 3401 h 4093"/>
                <a:gd name="T20" fmla="*/ 3576 w 8640"/>
                <a:gd name="T21" fmla="*/ 1523 h 4093"/>
                <a:gd name="T22" fmla="*/ 4795 w 8640"/>
                <a:gd name="T23" fmla="*/ 660 h 4093"/>
                <a:gd name="T24" fmla="*/ 6177 w 8640"/>
                <a:gd name="T25" fmla="*/ 105 h 4093"/>
                <a:gd name="T26" fmla="*/ 6918 w 8640"/>
                <a:gd name="T27" fmla="*/ 15 h 4093"/>
                <a:gd name="T28" fmla="*/ 7665 w 8640"/>
                <a:gd name="T29" fmla="*/ 57 h 4093"/>
                <a:gd name="T30" fmla="*/ 8640 w 8640"/>
                <a:gd name="T31" fmla="*/ 200 h 4093"/>
                <a:gd name="T32" fmla="*/ 8640 w 8640"/>
                <a:gd name="T33" fmla="*/ 174 h 4093"/>
                <a:gd name="T34" fmla="*/ 7666 w 8640"/>
                <a:gd name="T35" fmla="*/ 45 h 40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4093">
                  <a:moveTo>
                    <a:pt x="7666" y="45"/>
                  </a:moveTo>
                  <a:cubicBezTo>
                    <a:pt x="7418" y="19"/>
                    <a:pt x="7168" y="0"/>
                    <a:pt x="6918" y="9"/>
                  </a:cubicBezTo>
                  <a:cubicBezTo>
                    <a:pt x="6669" y="17"/>
                    <a:pt x="6420" y="45"/>
                    <a:pt x="6175" y="98"/>
                  </a:cubicBezTo>
                  <a:cubicBezTo>
                    <a:pt x="5686" y="202"/>
                    <a:pt x="5219" y="396"/>
                    <a:pt x="4784" y="641"/>
                  </a:cubicBezTo>
                  <a:cubicBezTo>
                    <a:pt x="4348" y="887"/>
                    <a:pt x="3941" y="1181"/>
                    <a:pt x="3550" y="1490"/>
                  </a:cubicBezTo>
                  <a:cubicBezTo>
                    <a:pt x="3159" y="1802"/>
                    <a:pt x="2780" y="2127"/>
                    <a:pt x="2399" y="2449"/>
                  </a:cubicBezTo>
                  <a:cubicBezTo>
                    <a:pt x="2018" y="2771"/>
                    <a:pt x="1631" y="3086"/>
                    <a:pt x="1222" y="3371"/>
                  </a:cubicBezTo>
                  <a:cubicBezTo>
                    <a:pt x="837" y="3639"/>
                    <a:pt x="431" y="3879"/>
                    <a:pt x="0" y="4063"/>
                  </a:cubicBezTo>
                  <a:cubicBezTo>
                    <a:pt x="0" y="4093"/>
                    <a:pt x="0" y="4093"/>
                    <a:pt x="0" y="4093"/>
                  </a:cubicBezTo>
                  <a:cubicBezTo>
                    <a:pt x="439" y="3910"/>
                    <a:pt x="852" y="3670"/>
                    <a:pt x="1243" y="3401"/>
                  </a:cubicBezTo>
                  <a:cubicBezTo>
                    <a:pt x="2069" y="2834"/>
                    <a:pt x="2801" y="2150"/>
                    <a:pt x="3576" y="1523"/>
                  </a:cubicBezTo>
                  <a:cubicBezTo>
                    <a:pt x="3963" y="1210"/>
                    <a:pt x="4363" y="910"/>
                    <a:pt x="4795" y="660"/>
                  </a:cubicBezTo>
                  <a:cubicBezTo>
                    <a:pt x="5225" y="409"/>
                    <a:pt x="5688" y="210"/>
                    <a:pt x="6177" y="105"/>
                  </a:cubicBezTo>
                  <a:cubicBezTo>
                    <a:pt x="6420" y="53"/>
                    <a:pt x="6669" y="20"/>
                    <a:pt x="6918" y="15"/>
                  </a:cubicBezTo>
                  <a:cubicBezTo>
                    <a:pt x="7168" y="8"/>
                    <a:pt x="7417" y="29"/>
                    <a:pt x="7665" y="57"/>
                  </a:cubicBezTo>
                  <a:cubicBezTo>
                    <a:pt x="7991" y="93"/>
                    <a:pt x="8316" y="144"/>
                    <a:pt x="8640" y="200"/>
                  </a:cubicBezTo>
                  <a:cubicBezTo>
                    <a:pt x="8640" y="174"/>
                    <a:pt x="8640" y="174"/>
                    <a:pt x="8640" y="174"/>
                  </a:cubicBezTo>
                  <a:cubicBezTo>
                    <a:pt x="8316" y="124"/>
                    <a:pt x="7992" y="80"/>
                    <a:pt x="7666"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3" name="Freeform 2686"/>
            <p:cNvSpPr>
              <a:spLocks/>
            </p:cNvSpPr>
            <p:nvPr/>
          </p:nvSpPr>
          <p:spPr bwMode="auto">
            <a:xfrm>
              <a:off x="0" y="1253"/>
              <a:ext cx="5757" cy="2492"/>
            </a:xfrm>
            <a:custGeom>
              <a:avLst/>
              <a:gdLst>
                <a:gd name="T0" fmla="*/ 7620 w 8640"/>
                <a:gd name="T1" fmla="*/ 42 h 3741"/>
                <a:gd name="T2" fmla="*/ 6878 w 8640"/>
                <a:gd name="T3" fmla="*/ 5 h 3741"/>
                <a:gd name="T4" fmla="*/ 6139 w 8640"/>
                <a:gd name="T5" fmla="*/ 78 h 3741"/>
                <a:gd name="T6" fmla="*/ 4741 w 8640"/>
                <a:gd name="T7" fmla="*/ 568 h 3741"/>
                <a:gd name="T8" fmla="*/ 3484 w 8640"/>
                <a:gd name="T9" fmla="*/ 1360 h 3741"/>
                <a:gd name="T10" fmla="*/ 1100 w 8640"/>
                <a:gd name="T11" fmla="*/ 3129 h 3741"/>
                <a:gd name="T12" fmla="*/ 0 w 8640"/>
                <a:gd name="T13" fmla="*/ 3711 h 3741"/>
                <a:gd name="T14" fmla="*/ 0 w 8640"/>
                <a:gd name="T15" fmla="*/ 3741 h 3741"/>
                <a:gd name="T16" fmla="*/ 1119 w 8640"/>
                <a:gd name="T17" fmla="*/ 3160 h 3741"/>
                <a:gd name="T18" fmla="*/ 2333 w 8640"/>
                <a:gd name="T19" fmla="*/ 2301 h 3741"/>
                <a:gd name="T20" fmla="*/ 3508 w 8640"/>
                <a:gd name="T21" fmla="*/ 1394 h 3741"/>
                <a:gd name="T22" fmla="*/ 4751 w 8640"/>
                <a:gd name="T23" fmla="*/ 587 h 3741"/>
                <a:gd name="T24" fmla="*/ 6141 w 8640"/>
                <a:gd name="T25" fmla="*/ 85 h 3741"/>
                <a:gd name="T26" fmla="*/ 6878 w 8640"/>
                <a:gd name="T27" fmla="*/ 11 h 3741"/>
                <a:gd name="T28" fmla="*/ 7619 w 8640"/>
                <a:gd name="T29" fmla="*/ 54 h 3741"/>
                <a:gd name="T30" fmla="*/ 8640 w 8640"/>
                <a:gd name="T31" fmla="*/ 189 h 3741"/>
                <a:gd name="T32" fmla="*/ 8640 w 8640"/>
                <a:gd name="T33" fmla="*/ 162 h 3741"/>
                <a:gd name="T34" fmla="*/ 7620 w 8640"/>
                <a:gd name="T35" fmla="*/ 42 h 3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741">
                  <a:moveTo>
                    <a:pt x="7620" y="42"/>
                  </a:moveTo>
                  <a:cubicBezTo>
                    <a:pt x="7373" y="19"/>
                    <a:pt x="7126" y="0"/>
                    <a:pt x="6878" y="5"/>
                  </a:cubicBezTo>
                  <a:cubicBezTo>
                    <a:pt x="6630" y="10"/>
                    <a:pt x="6383" y="32"/>
                    <a:pt x="6139" y="78"/>
                  </a:cubicBezTo>
                  <a:cubicBezTo>
                    <a:pt x="5652" y="168"/>
                    <a:pt x="5182" y="343"/>
                    <a:pt x="4741" y="568"/>
                  </a:cubicBezTo>
                  <a:cubicBezTo>
                    <a:pt x="4299" y="794"/>
                    <a:pt x="3884" y="1069"/>
                    <a:pt x="3484" y="1360"/>
                  </a:cubicBezTo>
                  <a:cubicBezTo>
                    <a:pt x="2683" y="1945"/>
                    <a:pt x="1935" y="2599"/>
                    <a:pt x="1100" y="3129"/>
                  </a:cubicBezTo>
                  <a:cubicBezTo>
                    <a:pt x="749" y="3351"/>
                    <a:pt x="383" y="3550"/>
                    <a:pt x="0" y="3711"/>
                  </a:cubicBezTo>
                  <a:cubicBezTo>
                    <a:pt x="0" y="3741"/>
                    <a:pt x="0" y="3741"/>
                    <a:pt x="0" y="3741"/>
                  </a:cubicBezTo>
                  <a:cubicBezTo>
                    <a:pt x="390" y="3582"/>
                    <a:pt x="762" y="3382"/>
                    <a:pt x="1119" y="3160"/>
                  </a:cubicBezTo>
                  <a:cubicBezTo>
                    <a:pt x="1540" y="2897"/>
                    <a:pt x="1940" y="2602"/>
                    <a:pt x="2333" y="2301"/>
                  </a:cubicBezTo>
                  <a:cubicBezTo>
                    <a:pt x="2727" y="2001"/>
                    <a:pt x="3110" y="1688"/>
                    <a:pt x="3508" y="1394"/>
                  </a:cubicBezTo>
                  <a:cubicBezTo>
                    <a:pt x="3905" y="1099"/>
                    <a:pt x="4313" y="818"/>
                    <a:pt x="4751" y="587"/>
                  </a:cubicBezTo>
                  <a:cubicBezTo>
                    <a:pt x="5187" y="355"/>
                    <a:pt x="5654" y="176"/>
                    <a:pt x="6141" y="85"/>
                  </a:cubicBezTo>
                  <a:cubicBezTo>
                    <a:pt x="6384" y="39"/>
                    <a:pt x="6631" y="13"/>
                    <a:pt x="6878" y="11"/>
                  </a:cubicBezTo>
                  <a:cubicBezTo>
                    <a:pt x="7126" y="8"/>
                    <a:pt x="7372" y="29"/>
                    <a:pt x="7619" y="54"/>
                  </a:cubicBezTo>
                  <a:cubicBezTo>
                    <a:pt x="7960" y="89"/>
                    <a:pt x="8300" y="137"/>
                    <a:pt x="8640" y="189"/>
                  </a:cubicBezTo>
                  <a:cubicBezTo>
                    <a:pt x="8640" y="162"/>
                    <a:pt x="8640" y="162"/>
                    <a:pt x="8640" y="162"/>
                  </a:cubicBezTo>
                  <a:cubicBezTo>
                    <a:pt x="8301" y="117"/>
                    <a:pt x="7961" y="75"/>
                    <a:pt x="762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4" name="Freeform 2687"/>
            <p:cNvSpPr>
              <a:spLocks/>
            </p:cNvSpPr>
            <p:nvPr/>
          </p:nvSpPr>
          <p:spPr bwMode="auto">
            <a:xfrm>
              <a:off x="0" y="1409"/>
              <a:ext cx="5757" cy="2261"/>
            </a:xfrm>
            <a:custGeom>
              <a:avLst/>
              <a:gdLst>
                <a:gd name="T0" fmla="*/ 7571 w 8640"/>
                <a:gd name="T1" fmla="*/ 39 h 3395"/>
                <a:gd name="T2" fmla="*/ 6835 w 8640"/>
                <a:gd name="T3" fmla="*/ 2 h 3395"/>
                <a:gd name="T4" fmla="*/ 6100 w 8640"/>
                <a:gd name="T5" fmla="*/ 61 h 3395"/>
                <a:gd name="T6" fmla="*/ 4695 w 8640"/>
                <a:gd name="T7" fmla="*/ 500 h 3395"/>
                <a:gd name="T8" fmla="*/ 3416 w 8640"/>
                <a:gd name="T9" fmla="*/ 1233 h 3395"/>
                <a:gd name="T10" fmla="*/ 975 w 8640"/>
                <a:gd name="T11" fmla="*/ 2884 h 3395"/>
                <a:gd name="T12" fmla="*/ 0 w 8640"/>
                <a:gd name="T13" fmla="*/ 3364 h 3395"/>
                <a:gd name="T14" fmla="*/ 0 w 8640"/>
                <a:gd name="T15" fmla="*/ 3395 h 3395"/>
                <a:gd name="T16" fmla="*/ 994 w 8640"/>
                <a:gd name="T17" fmla="*/ 2915 h 3395"/>
                <a:gd name="T18" fmla="*/ 2235 w 8640"/>
                <a:gd name="T19" fmla="*/ 2118 h 3395"/>
                <a:gd name="T20" fmla="*/ 3439 w 8640"/>
                <a:gd name="T21" fmla="*/ 1268 h 3395"/>
                <a:gd name="T22" fmla="*/ 4705 w 8640"/>
                <a:gd name="T23" fmla="*/ 519 h 3395"/>
                <a:gd name="T24" fmla="*/ 6101 w 8640"/>
                <a:gd name="T25" fmla="*/ 69 h 3395"/>
                <a:gd name="T26" fmla="*/ 6835 w 8640"/>
                <a:gd name="T27" fmla="*/ 8 h 3395"/>
                <a:gd name="T28" fmla="*/ 7570 w 8640"/>
                <a:gd name="T29" fmla="*/ 51 h 3395"/>
                <a:gd name="T30" fmla="*/ 8640 w 8640"/>
                <a:gd name="T31" fmla="*/ 174 h 3395"/>
                <a:gd name="T32" fmla="*/ 8640 w 8640"/>
                <a:gd name="T33" fmla="*/ 146 h 3395"/>
                <a:gd name="T34" fmla="*/ 7571 w 8640"/>
                <a:gd name="T35" fmla="*/ 39 h 3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395">
                  <a:moveTo>
                    <a:pt x="7571" y="39"/>
                  </a:moveTo>
                  <a:cubicBezTo>
                    <a:pt x="7326" y="19"/>
                    <a:pt x="7081" y="0"/>
                    <a:pt x="6835" y="2"/>
                  </a:cubicBezTo>
                  <a:cubicBezTo>
                    <a:pt x="6589" y="4"/>
                    <a:pt x="6343" y="23"/>
                    <a:pt x="6100" y="61"/>
                  </a:cubicBezTo>
                  <a:cubicBezTo>
                    <a:pt x="5614" y="139"/>
                    <a:pt x="5142" y="294"/>
                    <a:pt x="4695" y="500"/>
                  </a:cubicBezTo>
                  <a:cubicBezTo>
                    <a:pt x="4248" y="706"/>
                    <a:pt x="3825" y="961"/>
                    <a:pt x="3416" y="1233"/>
                  </a:cubicBezTo>
                  <a:cubicBezTo>
                    <a:pt x="2597" y="1779"/>
                    <a:pt x="1828" y="2395"/>
                    <a:pt x="975" y="2884"/>
                  </a:cubicBezTo>
                  <a:cubicBezTo>
                    <a:pt x="661" y="3065"/>
                    <a:pt x="336" y="3228"/>
                    <a:pt x="0" y="3364"/>
                  </a:cubicBezTo>
                  <a:cubicBezTo>
                    <a:pt x="0" y="3395"/>
                    <a:pt x="0" y="3395"/>
                    <a:pt x="0" y="3395"/>
                  </a:cubicBezTo>
                  <a:cubicBezTo>
                    <a:pt x="342" y="3260"/>
                    <a:pt x="673" y="3097"/>
                    <a:pt x="994" y="2915"/>
                  </a:cubicBezTo>
                  <a:cubicBezTo>
                    <a:pt x="1422" y="2673"/>
                    <a:pt x="1832" y="2399"/>
                    <a:pt x="2235" y="2118"/>
                  </a:cubicBezTo>
                  <a:cubicBezTo>
                    <a:pt x="2639" y="1837"/>
                    <a:pt x="3032" y="1543"/>
                    <a:pt x="3439" y="1268"/>
                  </a:cubicBezTo>
                  <a:cubicBezTo>
                    <a:pt x="3845" y="992"/>
                    <a:pt x="4262" y="731"/>
                    <a:pt x="4705" y="519"/>
                  </a:cubicBezTo>
                  <a:cubicBezTo>
                    <a:pt x="5146" y="306"/>
                    <a:pt x="5616" y="147"/>
                    <a:pt x="6101" y="69"/>
                  </a:cubicBezTo>
                  <a:cubicBezTo>
                    <a:pt x="6344" y="30"/>
                    <a:pt x="6589" y="8"/>
                    <a:pt x="6835" y="8"/>
                  </a:cubicBezTo>
                  <a:cubicBezTo>
                    <a:pt x="7080" y="8"/>
                    <a:pt x="7325" y="29"/>
                    <a:pt x="7570" y="51"/>
                  </a:cubicBezTo>
                  <a:cubicBezTo>
                    <a:pt x="7928" y="83"/>
                    <a:pt x="8284" y="128"/>
                    <a:pt x="8640" y="174"/>
                  </a:cubicBezTo>
                  <a:cubicBezTo>
                    <a:pt x="8640" y="146"/>
                    <a:pt x="8640" y="146"/>
                    <a:pt x="8640" y="146"/>
                  </a:cubicBezTo>
                  <a:cubicBezTo>
                    <a:pt x="8284" y="107"/>
                    <a:pt x="7928" y="70"/>
                    <a:pt x="757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5" name="Freeform 2688"/>
            <p:cNvSpPr>
              <a:spLocks/>
            </p:cNvSpPr>
            <p:nvPr/>
          </p:nvSpPr>
          <p:spPr bwMode="auto">
            <a:xfrm>
              <a:off x="0" y="1565"/>
              <a:ext cx="5757" cy="2034"/>
            </a:xfrm>
            <a:custGeom>
              <a:avLst/>
              <a:gdLst>
                <a:gd name="T0" fmla="*/ 7519 w 8640"/>
                <a:gd name="T1" fmla="*/ 35 h 3054"/>
                <a:gd name="T2" fmla="*/ 6788 w 8640"/>
                <a:gd name="T3" fmla="*/ 0 h 3054"/>
                <a:gd name="T4" fmla="*/ 6057 w 8640"/>
                <a:gd name="T5" fmla="*/ 47 h 3054"/>
                <a:gd name="T6" fmla="*/ 4648 w 8640"/>
                <a:gd name="T7" fmla="*/ 435 h 3054"/>
                <a:gd name="T8" fmla="*/ 3346 w 8640"/>
                <a:gd name="T9" fmla="*/ 1108 h 3054"/>
                <a:gd name="T10" fmla="*/ 850 w 8640"/>
                <a:gd name="T11" fmla="*/ 2635 h 3054"/>
                <a:gd name="T12" fmla="*/ 0 w 8640"/>
                <a:gd name="T13" fmla="*/ 3022 h 3054"/>
                <a:gd name="T14" fmla="*/ 0 w 8640"/>
                <a:gd name="T15" fmla="*/ 3054 h 3054"/>
                <a:gd name="T16" fmla="*/ 867 w 8640"/>
                <a:gd name="T17" fmla="*/ 2668 h 3054"/>
                <a:gd name="T18" fmla="*/ 2135 w 8640"/>
                <a:gd name="T19" fmla="*/ 1933 h 3054"/>
                <a:gd name="T20" fmla="*/ 3368 w 8640"/>
                <a:gd name="T21" fmla="*/ 1144 h 3054"/>
                <a:gd name="T22" fmla="*/ 4656 w 8640"/>
                <a:gd name="T23" fmla="*/ 455 h 3054"/>
                <a:gd name="T24" fmla="*/ 6058 w 8640"/>
                <a:gd name="T25" fmla="*/ 55 h 3054"/>
                <a:gd name="T26" fmla="*/ 6788 w 8640"/>
                <a:gd name="T27" fmla="*/ 6 h 3054"/>
                <a:gd name="T28" fmla="*/ 7518 w 8640"/>
                <a:gd name="T29" fmla="*/ 47 h 3054"/>
                <a:gd name="T30" fmla="*/ 8640 w 8640"/>
                <a:gd name="T31" fmla="*/ 156 h 3054"/>
                <a:gd name="T32" fmla="*/ 8640 w 8640"/>
                <a:gd name="T33" fmla="*/ 127 h 3054"/>
                <a:gd name="T34" fmla="*/ 7519 w 8640"/>
                <a:gd name="T35" fmla="*/ 35 h 3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054">
                  <a:moveTo>
                    <a:pt x="7519" y="35"/>
                  </a:moveTo>
                  <a:cubicBezTo>
                    <a:pt x="7276" y="18"/>
                    <a:pt x="7032" y="1"/>
                    <a:pt x="6788" y="0"/>
                  </a:cubicBezTo>
                  <a:cubicBezTo>
                    <a:pt x="6544" y="1"/>
                    <a:pt x="6299" y="14"/>
                    <a:pt x="6057" y="47"/>
                  </a:cubicBezTo>
                  <a:cubicBezTo>
                    <a:pt x="5573" y="113"/>
                    <a:pt x="5099" y="249"/>
                    <a:pt x="4648" y="435"/>
                  </a:cubicBezTo>
                  <a:cubicBezTo>
                    <a:pt x="4195" y="621"/>
                    <a:pt x="3764" y="856"/>
                    <a:pt x="3346" y="1108"/>
                  </a:cubicBezTo>
                  <a:cubicBezTo>
                    <a:pt x="2510" y="1614"/>
                    <a:pt x="1717" y="2188"/>
                    <a:pt x="850" y="2635"/>
                  </a:cubicBezTo>
                  <a:cubicBezTo>
                    <a:pt x="574" y="2780"/>
                    <a:pt x="290" y="2909"/>
                    <a:pt x="0" y="3022"/>
                  </a:cubicBezTo>
                  <a:cubicBezTo>
                    <a:pt x="0" y="3054"/>
                    <a:pt x="0" y="3054"/>
                    <a:pt x="0" y="3054"/>
                  </a:cubicBezTo>
                  <a:cubicBezTo>
                    <a:pt x="296" y="2941"/>
                    <a:pt x="585" y="2811"/>
                    <a:pt x="867" y="2668"/>
                  </a:cubicBezTo>
                  <a:cubicBezTo>
                    <a:pt x="1303" y="2446"/>
                    <a:pt x="1722" y="2194"/>
                    <a:pt x="2135" y="1933"/>
                  </a:cubicBezTo>
                  <a:cubicBezTo>
                    <a:pt x="2548" y="1672"/>
                    <a:pt x="2952" y="1398"/>
                    <a:pt x="3368" y="1144"/>
                  </a:cubicBezTo>
                  <a:cubicBezTo>
                    <a:pt x="3782" y="888"/>
                    <a:pt x="4208" y="647"/>
                    <a:pt x="4656" y="455"/>
                  </a:cubicBezTo>
                  <a:cubicBezTo>
                    <a:pt x="5103" y="262"/>
                    <a:pt x="5575" y="121"/>
                    <a:pt x="6058" y="55"/>
                  </a:cubicBezTo>
                  <a:cubicBezTo>
                    <a:pt x="6300" y="21"/>
                    <a:pt x="6544" y="4"/>
                    <a:pt x="6788" y="6"/>
                  </a:cubicBezTo>
                  <a:cubicBezTo>
                    <a:pt x="7032" y="9"/>
                    <a:pt x="7275" y="28"/>
                    <a:pt x="7518" y="47"/>
                  </a:cubicBezTo>
                  <a:cubicBezTo>
                    <a:pt x="7893" y="76"/>
                    <a:pt x="8266" y="116"/>
                    <a:pt x="8640" y="156"/>
                  </a:cubicBezTo>
                  <a:cubicBezTo>
                    <a:pt x="8640" y="127"/>
                    <a:pt x="8640" y="127"/>
                    <a:pt x="8640" y="127"/>
                  </a:cubicBezTo>
                  <a:cubicBezTo>
                    <a:pt x="8267" y="94"/>
                    <a:pt x="7893" y="63"/>
                    <a:pt x="751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6" name="Freeform 2689"/>
            <p:cNvSpPr>
              <a:spLocks/>
            </p:cNvSpPr>
            <p:nvPr/>
          </p:nvSpPr>
          <p:spPr bwMode="auto">
            <a:xfrm>
              <a:off x="0" y="1718"/>
              <a:ext cx="5757" cy="1813"/>
            </a:xfrm>
            <a:custGeom>
              <a:avLst/>
              <a:gdLst>
                <a:gd name="T0" fmla="*/ 7464 w 8640"/>
                <a:gd name="T1" fmla="*/ 32 h 2721"/>
                <a:gd name="T2" fmla="*/ 6737 w 8640"/>
                <a:gd name="T3" fmla="*/ 2 h 2721"/>
                <a:gd name="T4" fmla="*/ 6010 w 8640"/>
                <a:gd name="T5" fmla="*/ 38 h 2721"/>
                <a:gd name="T6" fmla="*/ 4596 w 8640"/>
                <a:gd name="T7" fmla="*/ 377 h 2721"/>
                <a:gd name="T8" fmla="*/ 3274 w 8640"/>
                <a:gd name="T9" fmla="*/ 987 h 2721"/>
                <a:gd name="T10" fmla="*/ 723 w 8640"/>
                <a:gd name="T11" fmla="*/ 2386 h 2721"/>
                <a:gd name="T12" fmla="*/ 0 w 8640"/>
                <a:gd name="T13" fmla="*/ 2688 h 2721"/>
                <a:gd name="T14" fmla="*/ 0 w 8640"/>
                <a:gd name="T15" fmla="*/ 2721 h 2721"/>
                <a:gd name="T16" fmla="*/ 739 w 8640"/>
                <a:gd name="T17" fmla="*/ 2419 h 2721"/>
                <a:gd name="T18" fmla="*/ 2032 w 8640"/>
                <a:gd name="T19" fmla="*/ 1749 h 2721"/>
                <a:gd name="T20" fmla="*/ 3294 w 8640"/>
                <a:gd name="T21" fmla="*/ 1024 h 2721"/>
                <a:gd name="T22" fmla="*/ 4604 w 8640"/>
                <a:gd name="T23" fmla="*/ 397 h 2721"/>
                <a:gd name="T24" fmla="*/ 6011 w 8640"/>
                <a:gd name="T25" fmla="*/ 45 h 2721"/>
                <a:gd name="T26" fmla="*/ 6737 w 8640"/>
                <a:gd name="T27" fmla="*/ 8 h 2721"/>
                <a:gd name="T28" fmla="*/ 7464 w 8640"/>
                <a:gd name="T29" fmla="*/ 45 h 2721"/>
                <a:gd name="T30" fmla="*/ 8640 w 8640"/>
                <a:gd name="T31" fmla="*/ 136 h 2721"/>
                <a:gd name="T32" fmla="*/ 8640 w 8640"/>
                <a:gd name="T33" fmla="*/ 107 h 2721"/>
                <a:gd name="T34" fmla="*/ 7464 w 8640"/>
                <a:gd name="T35" fmla="*/ 3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721">
                  <a:moveTo>
                    <a:pt x="7464" y="32"/>
                  </a:moveTo>
                  <a:cubicBezTo>
                    <a:pt x="7222" y="19"/>
                    <a:pt x="6980" y="5"/>
                    <a:pt x="6737" y="2"/>
                  </a:cubicBezTo>
                  <a:cubicBezTo>
                    <a:pt x="6494" y="0"/>
                    <a:pt x="6252" y="10"/>
                    <a:pt x="6010" y="38"/>
                  </a:cubicBezTo>
                  <a:cubicBezTo>
                    <a:pt x="5528" y="93"/>
                    <a:pt x="5053" y="210"/>
                    <a:pt x="4596" y="377"/>
                  </a:cubicBezTo>
                  <a:cubicBezTo>
                    <a:pt x="4140" y="543"/>
                    <a:pt x="3701" y="756"/>
                    <a:pt x="3274" y="987"/>
                  </a:cubicBezTo>
                  <a:cubicBezTo>
                    <a:pt x="2420" y="1451"/>
                    <a:pt x="1605" y="1981"/>
                    <a:pt x="723" y="2386"/>
                  </a:cubicBezTo>
                  <a:cubicBezTo>
                    <a:pt x="487" y="2497"/>
                    <a:pt x="245" y="2597"/>
                    <a:pt x="0" y="2688"/>
                  </a:cubicBezTo>
                  <a:cubicBezTo>
                    <a:pt x="0" y="2721"/>
                    <a:pt x="0" y="2721"/>
                    <a:pt x="0" y="2721"/>
                  </a:cubicBezTo>
                  <a:cubicBezTo>
                    <a:pt x="250" y="2630"/>
                    <a:pt x="497" y="2529"/>
                    <a:pt x="739" y="2419"/>
                  </a:cubicBezTo>
                  <a:cubicBezTo>
                    <a:pt x="1181" y="2218"/>
                    <a:pt x="1610" y="1988"/>
                    <a:pt x="2032" y="1749"/>
                  </a:cubicBezTo>
                  <a:cubicBezTo>
                    <a:pt x="2455" y="1510"/>
                    <a:pt x="2869" y="1257"/>
                    <a:pt x="3294" y="1024"/>
                  </a:cubicBezTo>
                  <a:cubicBezTo>
                    <a:pt x="3717" y="789"/>
                    <a:pt x="4151" y="569"/>
                    <a:pt x="4604" y="397"/>
                  </a:cubicBezTo>
                  <a:cubicBezTo>
                    <a:pt x="5056" y="224"/>
                    <a:pt x="5529" y="100"/>
                    <a:pt x="6011" y="45"/>
                  </a:cubicBezTo>
                  <a:cubicBezTo>
                    <a:pt x="6252" y="18"/>
                    <a:pt x="6495" y="3"/>
                    <a:pt x="6737" y="8"/>
                  </a:cubicBezTo>
                  <a:cubicBezTo>
                    <a:pt x="6979" y="13"/>
                    <a:pt x="7222" y="29"/>
                    <a:pt x="7464" y="45"/>
                  </a:cubicBezTo>
                  <a:cubicBezTo>
                    <a:pt x="7856" y="70"/>
                    <a:pt x="8248" y="104"/>
                    <a:pt x="8640" y="136"/>
                  </a:cubicBezTo>
                  <a:cubicBezTo>
                    <a:pt x="8640" y="107"/>
                    <a:pt x="8640" y="107"/>
                    <a:pt x="8640" y="107"/>
                  </a:cubicBezTo>
                  <a:lnTo>
                    <a:pt x="74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7" name="Freeform 2690"/>
            <p:cNvSpPr>
              <a:spLocks/>
            </p:cNvSpPr>
            <p:nvPr/>
          </p:nvSpPr>
          <p:spPr bwMode="auto">
            <a:xfrm>
              <a:off x="0" y="1872"/>
              <a:ext cx="5757" cy="1594"/>
            </a:xfrm>
            <a:custGeom>
              <a:avLst/>
              <a:gdLst>
                <a:gd name="T0" fmla="*/ 7406 w 8640"/>
                <a:gd name="T1" fmla="*/ 29 h 2393"/>
                <a:gd name="T2" fmla="*/ 6682 w 8640"/>
                <a:gd name="T3" fmla="*/ 3 h 2393"/>
                <a:gd name="T4" fmla="*/ 5959 w 8640"/>
                <a:gd name="T5" fmla="*/ 30 h 2393"/>
                <a:gd name="T6" fmla="*/ 4542 w 8640"/>
                <a:gd name="T7" fmla="*/ 322 h 2393"/>
                <a:gd name="T8" fmla="*/ 3199 w 8640"/>
                <a:gd name="T9" fmla="*/ 867 h 2393"/>
                <a:gd name="T10" fmla="*/ 596 w 8640"/>
                <a:gd name="T11" fmla="*/ 2133 h 2393"/>
                <a:gd name="T12" fmla="*/ 0 w 8640"/>
                <a:gd name="T13" fmla="*/ 2359 h 2393"/>
                <a:gd name="T14" fmla="*/ 0 w 8640"/>
                <a:gd name="T15" fmla="*/ 2393 h 2393"/>
                <a:gd name="T16" fmla="*/ 610 w 8640"/>
                <a:gd name="T17" fmla="*/ 2167 h 2393"/>
                <a:gd name="T18" fmla="*/ 1927 w 8640"/>
                <a:gd name="T19" fmla="*/ 1562 h 2393"/>
                <a:gd name="T20" fmla="*/ 3217 w 8640"/>
                <a:gd name="T21" fmla="*/ 905 h 2393"/>
                <a:gd name="T22" fmla="*/ 4548 w 8640"/>
                <a:gd name="T23" fmla="*/ 342 h 2393"/>
                <a:gd name="T24" fmla="*/ 5959 w 8640"/>
                <a:gd name="T25" fmla="*/ 37 h 2393"/>
                <a:gd name="T26" fmla="*/ 6682 w 8640"/>
                <a:gd name="T27" fmla="*/ 9 h 2393"/>
                <a:gd name="T28" fmla="*/ 7406 w 8640"/>
                <a:gd name="T29" fmla="*/ 41 h 2393"/>
                <a:gd name="T30" fmla="*/ 8640 w 8640"/>
                <a:gd name="T31" fmla="*/ 112 h 2393"/>
                <a:gd name="T32" fmla="*/ 8640 w 8640"/>
                <a:gd name="T33" fmla="*/ 80 h 2393"/>
                <a:gd name="T34" fmla="*/ 7406 w 8640"/>
                <a:gd name="T35" fmla="*/ 29 h 2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393">
                  <a:moveTo>
                    <a:pt x="7406" y="29"/>
                  </a:moveTo>
                  <a:cubicBezTo>
                    <a:pt x="7165" y="19"/>
                    <a:pt x="6924" y="8"/>
                    <a:pt x="6682" y="3"/>
                  </a:cubicBezTo>
                  <a:cubicBezTo>
                    <a:pt x="6441" y="0"/>
                    <a:pt x="6199" y="7"/>
                    <a:pt x="5959" y="30"/>
                  </a:cubicBezTo>
                  <a:cubicBezTo>
                    <a:pt x="5478" y="75"/>
                    <a:pt x="5002" y="176"/>
                    <a:pt x="4542" y="322"/>
                  </a:cubicBezTo>
                  <a:cubicBezTo>
                    <a:pt x="4081" y="468"/>
                    <a:pt x="3635" y="659"/>
                    <a:pt x="3199" y="867"/>
                  </a:cubicBezTo>
                  <a:cubicBezTo>
                    <a:pt x="2328" y="1286"/>
                    <a:pt x="1490" y="1769"/>
                    <a:pt x="596" y="2133"/>
                  </a:cubicBezTo>
                  <a:cubicBezTo>
                    <a:pt x="400" y="2214"/>
                    <a:pt x="201" y="2290"/>
                    <a:pt x="0" y="2359"/>
                  </a:cubicBezTo>
                  <a:cubicBezTo>
                    <a:pt x="0" y="2393"/>
                    <a:pt x="0" y="2393"/>
                    <a:pt x="0" y="2393"/>
                  </a:cubicBezTo>
                  <a:cubicBezTo>
                    <a:pt x="205" y="2323"/>
                    <a:pt x="409" y="2248"/>
                    <a:pt x="610" y="2167"/>
                  </a:cubicBezTo>
                  <a:cubicBezTo>
                    <a:pt x="1058" y="1987"/>
                    <a:pt x="1495" y="1779"/>
                    <a:pt x="1927" y="1562"/>
                  </a:cubicBezTo>
                  <a:cubicBezTo>
                    <a:pt x="2359" y="1346"/>
                    <a:pt x="2783" y="1116"/>
                    <a:pt x="3217" y="905"/>
                  </a:cubicBezTo>
                  <a:cubicBezTo>
                    <a:pt x="3649" y="692"/>
                    <a:pt x="4091" y="495"/>
                    <a:pt x="4548" y="342"/>
                  </a:cubicBezTo>
                  <a:cubicBezTo>
                    <a:pt x="5005" y="189"/>
                    <a:pt x="5479" y="83"/>
                    <a:pt x="5959" y="37"/>
                  </a:cubicBezTo>
                  <a:cubicBezTo>
                    <a:pt x="6200" y="14"/>
                    <a:pt x="6441" y="4"/>
                    <a:pt x="6682" y="9"/>
                  </a:cubicBezTo>
                  <a:cubicBezTo>
                    <a:pt x="6923" y="16"/>
                    <a:pt x="7165" y="29"/>
                    <a:pt x="7406" y="41"/>
                  </a:cubicBezTo>
                  <a:cubicBezTo>
                    <a:pt x="7817" y="62"/>
                    <a:pt x="8229" y="88"/>
                    <a:pt x="8640" y="112"/>
                  </a:cubicBezTo>
                  <a:cubicBezTo>
                    <a:pt x="8640" y="80"/>
                    <a:pt x="8640" y="80"/>
                    <a:pt x="8640" y="80"/>
                  </a:cubicBezTo>
                  <a:lnTo>
                    <a:pt x="7406"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8" name="Freeform 2691"/>
            <p:cNvSpPr>
              <a:spLocks/>
            </p:cNvSpPr>
            <p:nvPr/>
          </p:nvSpPr>
          <p:spPr bwMode="auto">
            <a:xfrm>
              <a:off x="0" y="2027"/>
              <a:ext cx="5757" cy="1378"/>
            </a:xfrm>
            <a:custGeom>
              <a:avLst/>
              <a:gdLst>
                <a:gd name="T0" fmla="*/ 7344 w 8640"/>
                <a:gd name="T1" fmla="*/ 24 h 2069"/>
                <a:gd name="T2" fmla="*/ 6623 w 8640"/>
                <a:gd name="T3" fmla="*/ 4 h 2069"/>
                <a:gd name="T4" fmla="*/ 5902 w 8640"/>
                <a:gd name="T5" fmla="*/ 23 h 2069"/>
                <a:gd name="T6" fmla="*/ 4482 w 8640"/>
                <a:gd name="T7" fmla="*/ 269 h 2069"/>
                <a:gd name="T8" fmla="*/ 3121 w 8640"/>
                <a:gd name="T9" fmla="*/ 747 h 2069"/>
                <a:gd name="T10" fmla="*/ 468 w 8640"/>
                <a:gd name="T11" fmla="*/ 1875 h 2069"/>
                <a:gd name="T12" fmla="*/ 0 w 8640"/>
                <a:gd name="T13" fmla="*/ 2035 h 2069"/>
                <a:gd name="T14" fmla="*/ 0 w 8640"/>
                <a:gd name="T15" fmla="*/ 2069 h 2069"/>
                <a:gd name="T16" fmla="*/ 480 w 8640"/>
                <a:gd name="T17" fmla="*/ 1910 h 2069"/>
                <a:gd name="T18" fmla="*/ 1820 w 8640"/>
                <a:gd name="T19" fmla="*/ 1372 h 2069"/>
                <a:gd name="T20" fmla="*/ 3137 w 8640"/>
                <a:gd name="T21" fmla="*/ 786 h 2069"/>
                <a:gd name="T22" fmla="*/ 4488 w 8640"/>
                <a:gd name="T23" fmla="*/ 290 h 2069"/>
                <a:gd name="T24" fmla="*/ 5903 w 8640"/>
                <a:gd name="T25" fmla="*/ 30 h 2069"/>
                <a:gd name="T26" fmla="*/ 6623 w 8640"/>
                <a:gd name="T27" fmla="*/ 10 h 2069"/>
                <a:gd name="T28" fmla="*/ 7344 w 8640"/>
                <a:gd name="T29" fmla="*/ 36 h 2069"/>
                <a:gd name="T30" fmla="*/ 8640 w 8640"/>
                <a:gd name="T31" fmla="*/ 82 h 2069"/>
                <a:gd name="T32" fmla="*/ 8640 w 8640"/>
                <a:gd name="T33" fmla="*/ 50 h 2069"/>
                <a:gd name="T34" fmla="*/ 7344 w 8640"/>
                <a:gd name="T35" fmla="*/ 24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069">
                  <a:moveTo>
                    <a:pt x="7344" y="24"/>
                  </a:moveTo>
                  <a:cubicBezTo>
                    <a:pt x="6623" y="4"/>
                    <a:pt x="6623" y="4"/>
                    <a:pt x="6623" y="4"/>
                  </a:cubicBezTo>
                  <a:cubicBezTo>
                    <a:pt x="6383" y="0"/>
                    <a:pt x="6142" y="4"/>
                    <a:pt x="5902" y="23"/>
                  </a:cubicBezTo>
                  <a:cubicBezTo>
                    <a:pt x="5423" y="59"/>
                    <a:pt x="4947" y="143"/>
                    <a:pt x="4482" y="269"/>
                  </a:cubicBezTo>
                  <a:cubicBezTo>
                    <a:pt x="4018" y="395"/>
                    <a:pt x="3565" y="562"/>
                    <a:pt x="3121" y="747"/>
                  </a:cubicBezTo>
                  <a:cubicBezTo>
                    <a:pt x="2233" y="1119"/>
                    <a:pt x="1373" y="1551"/>
                    <a:pt x="468" y="1875"/>
                  </a:cubicBezTo>
                  <a:cubicBezTo>
                    <a:pt x="313" y="1932"/>
                    <a:pt x="157" y="1985"/>
                    <a:pt x="0" y="2035"/>
                  </a:cubicBezTo>
                  <a:cubicBezTo>
                    <a:pt x="0" y="2069"/>
                    <a:pt x="0" y="2069"/>
                    <a:pt x="0" y="2069"/>
                  </a:cubicBezTo>
                  <a:cubicBezTo>
                    <a:pt x="161" y="2019"/>
                    <a:pt x="321" y="1966"/>
                    <a:pt x="480" y="1910"/>
                  </a:cubicBezTo>
                  <a:cubicBezTo>
                    <a:pt x="934" y="1749"/>
                    <a:pt x="1379" y="1565"/>
                    <a:pt x="1820" y="1372"/>
                  </a:cubicBezTo>
                  <a:cubicBezTo>
                    <a:pt x="2261" y="1179"/>
                    <a:pt x="2695" y="973"/>
                    <a:pt x="3137" y="786"/>
                  </a:cubicBezTo>
                  <a:cubicBezTo>
                    <a:pt x="3578" y="596"/>
                    <a:pt x="4026" y="422"/>
                    <a:pt x="4488" y="290"/>
                  </a:cubicBezTo>
                  <a:cubicBezTo>
                    <a:pt x="4949" y="156"/>
                    <a:pt x="5424" y="67"/>
                    <a:pt x="5903" y="30"/>
                  </a:cubicBezTo>
                  <a:cubicBezTo>
                    <a:pt x="6142" y="11"/>
                    <a:pt x="6383" y="4"/>
                    <a:pt x="6623" y="10"/>
                  </a:cubicBezTo>
                  <a:cubicBezTo>
                    <a:pt x="7344" y="36"/>
                    <a:pt x="7344" y="36"/>
                    <a:pt x="7344" y="36"/>
                  </a:cubicBezTo>
                  <a:cubicBezTo>
                    <a:pt x="8640" y="82"/>
                    <a:pt x="8640" y="82"/>
                    <a:pt x="8640" y="82"/>
                  </a:cubicBezTo>
                  <a:cubicBezTo>
                    <a:pt x="8640" y="50"/>
                    <a:pt x="8640" y="50"/>
                    <a:pt x="8640" y="50"/>
                  </a:cubicBezTo>
                  <a:cubicBezTo>
                    <a:pt x="8208" y="44"/>
                    <a:pt x="7776" y="37"/>
                    <a:pt x="73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49" name="Freeform 2692"/>
            <p:cNvSpPr>
              <a:spLocks/>
            </p:cNvSpPr>
            <p:nvPr/>
          </p:nvSpPr>
          <p:spPr bwMode="auto">
            <a:xfrm>
              <a:off x="0" y="2171"/>
              <a:ext cx="5757" cy="1177"/>
            </a:xfrm>
            <a:custGeom>
              <a:avLst/>
              <a:gdLst>
                <a:gd name="T0" fmla="*/ 7278 w 8640"/>
                <a:gd name="T1" fmla="*/ 33 h 1767"/>
                <a:gd name="T2" fmla="*/ 5841 w 8640"/>
                <a:gd name="T3" fmla="*/ 31 h 1767"/>
                <a:gd name="T4" fmla="*/ 4418 w 8640"/>
                <a:gd name="T5" fmla="*/ 233 h 1767"/>
                <a:gd name="T6" fmla="*/ 3039 w 8640"/>
                <a:gd name="T7" fmla="*/ 642 h 1767"/>
                <a:gd name="T8" fmla="*/ 340 w 8640"/>
                <a:gd name="T9" fmla="*/ 1629 h 1767"/>
                <a:gd name="T10" fmla="*/ 0 w 8640"/>
                <a:gd name="T11" fmla="*/ 1732 h 1767"/>
                <a:gd name="T12" fmla="*/ 0 w 8640"/>
                <a:gd name="T13" fmla="*/ 1767 h 1767"/>
                <a:gd name="T14" fmla="*/ 351 w 8640"/>
                <a:gd name="T15" fmla="*/ 1664 h 1767"/>
                <a:gd name="T16" fmla="*/ 1710 w 8640"/>
                <a:gd name="T17" fmla="*/ 1193 h 1767"/>
                <a:gd name="T18" fmla="*/ 3053 w 8640"/>
                <a:gd name="T19" fmla="*/ 682 h 1767"/>
                <a:gd name="T20" fmla="*/ 4423 w 8640"/>
                <a:gd name="T21" fmla="*/ 254 h 1767"/>
                <a:gd name="T22" fmla="*/ 5841 w 8640"/>
                <a:gd name="T23" fmla="*/ 39 h 1767"/>
                <a:gd name="T24" fmla="*/ 6559 w 8640"/>
                <a:gd name="T25" fmla="*/ 25 h 1767"/>
                <a:gd name="T26" fmla="*/ 7278 w 8640"/>
                <a:gd name="T27" fmla="*/ 45 h 1767"/>
                <a:gd name="T28" fmla="*/ 8640 w 8640"/>
                <a:gd name="T29" fmla="*/ 62 h 1767"/>
                <a:gd name="T30" fmla="*/ 8640 w 8640"/>
                <a:gd name="T31" fmla="*/ 29 h 1767"/>
                <a:gd name="T32" fmla="*/ 7278 w 8640"/>
                <a:gd name="T33" fmla="*/ 33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767">
                  <a:moveTo>
                    <a:pt x="7278" y="33"/>
                  </a:moveTo>
                  <a:cubicBezTo>
                    <a:pt x="6799" y="30"/>
                    <a:pt x="6319" y="0"/>
                    <a:pt x="5841" y="31"/>
                  </a:cubicBezTo>
                  <a:cubicBezTo>
                    <a:pt x="5362" y="59"/>
                    <a:pt x="4886" y="128"/>
                    <a:pt x="4418" y="233"/>
                  </a:cubicBezTo>
                  <a:cubicBezTo>
                    <a:pt x="3950" y="339"/>
                    <a:pt x="3491" y="482"/>
                    <a:pt x="3039" y="642"/>
                  </a:cubicBezTo>
                  <a:cubicBezTo>
                    <a:pt x="2136" y="965"/>
                    <a:pt x="1255" y="1344"/>
                    <a:pt x="340" y="1629"/>
                  </a:cubicBezTo>
                  <a:cubicBezTo>
                    <a:pt x="227" y="1665"/>
                    <a:pt x="114" y="1699"/>
                    <a:pt x="0" y="1732"/>
                  </a:cubicBezTo>
                  <a:cubicBezTo>
                    <a:pt x="0" y="1767"/>
                    <a:pt x="0" y="1767"/>
                    <a:pt x="0" y="1767"/>
                  </a:cubicBezTo>
                  <a:cubicBezTo>
                    <a:pt x="117" y="1734"/>
                    <a:pt x="234" y="1699"/>
                    <a:pt x="351" y="1664"/>
                  </a:cubicBezTo>
                  <a:cubicBezTo>
                    <a:pt x="810" y="1523"/>
                    <a:pt x="1262" y="1362"/>
                    <a:pt x="1710" y="1193"/>
                  </a:cubicBezTo>
                  <a:cubicBezTo>
                    <a:pt x="2159" y="1025"/>
                    <a:pt x="2603" y="844"/>
                    <a:pt x="3053" y="682"/>
                  </a:cubicBezTo>
                  <a:cubicBezTo>
                    <a:pt x="3502" y="517"/>
                    <a:pt x="3957" y="366"/>
                    <a:pt x="4423" y="254"/>
                  </a:cubicBezTo>
                  <a:cubicBezTo>
                    <a:pt x="4888" y="141"/>
                    <a:pt x="5363" y="67"/>
                    <a:pt x="5841" y="39"/>
                  </a:cubicBezTo>
                  <a:cubicBezTo>
                    <a:pt x="6080" y="24"/>
                    <a:pt x="6320" y="18"/>
                    <a:pt x="6559" y="25"/>
                  </a:cubicBezTo>
                  <a:cubicBezTo>
                    <a:pt x="6798" y="33"/>
                    <a:pt x="7038" y="40"/>
                    <a:pt x="7278" y="45"/>
                  </a:cubicBezTo>
                  <a:cubicBezTo>
                    <a:pt x="7732" y="53"/>
                    <a:pt x="8186" y="60"/>
                    <a:pt x="8640" y="62"/>
                  </a:cubicBezTo>
                  <a:cubicBezTo>
                    <a:pt x="8640" y="29"/>
                    <a:pt x="8640" y="29"/>
                    <a:pt x="8640" y="29"/>
                  </a:cubicBezTo>
                  <a:cubicBezTo>
                    <a:pt x="8186" y="34"/>
                    <a:pt x="7732" y="39"/>
                    <a:pt x="7278"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0" name="Freeform 2693"/>
            <p:cNvSpPr>
              <a:spLocks/>
            </p:cNvSpPr>
            <p:nvPr/>
          </p:nvSpPr>
          <p:spPr bwMode="auto">
            <a:xfrm>
              <a:off x="0" y="2317"/>
              <a:ext cx="5757" cy="979"/>
            </a:xfrm>
            <a:custGeom>
              <a:avLst/>
              <a:gdLst>
                <a:gd name="T0" fmla="*/ 7207 w 8640"/>
                <a:gd name="T1" fmla="*/ 39 h 1469"/>
                <a:gd name="T2" fmla="*/ 5773 w 8640"/>
                <a:gd name="T3" fmla="*/ 39 h 1469"/>
                <a:gd name="T4" fmla="*/ 4348 w 8640"/>
                <a:gd name="T5" fmla="*/ 198 h 1469"/>
                <a:gd name="T6" fmla="*/ 2953 w 8640"/>
                <a:gd name="T7" fmla="*/ 535 h 1469"/>
                <a:gd name="T8" fmla="*/ 213 w 8640"/>
                <a:gd name="T9" fmla="*/ 1377 h 1469"/>
                <a:gd name="T10" fmla="*/ 0 w 8640"/>
                <a:gd name="T11" fmla="*/ 1433 h 1469"/>
                <a:gd name="T12" fmla="*/ 0 w 8640"/>
                <a:gd name="T13" fmla="*/ 1469 h 1469"/>
                <a:gd name="T14" fmla="*/ 222 w 8640"/>
                <a:gd name="T15" fmla="*/ 1412 h 1469"/>
                <a:gd name="T16" fmla="*/ 1599 w 8640"/>
                <a:gd name="T17" fmla="*/ 1009 h 1469"/>
                <a:gd name="T18" fmla="*/ 2965 w 8640"/>
                <a:gd name="T19" fmla="*/ 575 h 1469"/>
                <a:gd name="T20" fmla="*/ 4352 w 8640"/>
                <a:gd name="T21" fmla="*/ 219 h 1469"/>
                <a:gd name="T22" fmla="*/ 5773 w 8640"/>
                <a:gd name="T23" fmla="*/ 46 h 1469"/>
                <a:gd name="T24" fmla="*/ 6490 w 8640"/>
                <a:gd name="T25" fmla="*/ 39 h 1469"/>
                <a:gd name="T26" fmla="*/ 7207 w 8640"/>
                <a:gd name="T27" fmla="*/ 51 h 1469"/>
                <a:gd name="T28" fmla="*/ 8640 w 8640"/>
                <a:gd name="T29" fmla="*/ 35 h 1469"/>
                <a:gd name="T30" fmla="*/ 8640 w 8640"/>
                <a:gd name="T31" fmla="*/ 0 h 1469"/>
                <a:gd name="T32" fmla="*/ 7207 w 8640"/>
                <a:gd name="T33" fmla="*/ 39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69">
                  <a:moveTo>
                    <a:pt x="7207" y="39"/>
                  </a:moveTo>
                  <a:cubicBezTo>
                    <a:pt x="6729" y="46"/>
                    <a:pt x="6251" y="15"/>
                    <a:pt x="5773" y="39"/>
                  </a:cubicBezTo>
                  <a:cubicBezTo>
                    <a:pt x="5295" y="59"/>
                    <a:pt x="4819" y="112"/>
                    <a:pt x="4348" y="198"/>
                  </a:cubicBezTo>
                  <a:cubicBezTo>
                    <a:pt x="3877" y="283"/>
                    <a:pt x="3413" y="401"/>
                    <a:pt x="2953" y="535"/>
                  </a:cubicBezTo>
                  <a:cubicBezTo>
                    <a:pt x="2036" y="806"/>
                    <a:pt x="1136" y="1130"/>
                    <a:pt x="213" y="1377"/>
                  </a:cubicBezTo>
                  <a:cubicBezTo>
                    <a:pt x="142" y="1396"/>
                    <a:pt x="71" y="1414"/>
                    <a:pt x="0" y="1433"/>
                  </a:cubicBezTo>
                  <a:cubicBezTo>
                    <a:pt x="0" y="1469"/>
                    <a:pt x="0" y="1469"/>
                    <a:pt x="0" y="1469"/>
                  </a:cubicBezTo>
                  <a:cubicBezTo>
                    <a:pt x="74" y="1450"/>
                    <a:pt x="148" y="1431"/>
                    <a:pt x="222" y="1412"/>
                  </a:cubicBezTo>
                  <a:cubicBezTo>
                    <a:pt x="685" y="1290"/>
                    <a:pt x="1143" y="1153"/>
                    <a:pt x="1599" y="1009"/>
                  </a:cubicBezTo>
                  <a:cubicBezTo>
                    <a:pt x="2055" y="866"/>
                    <a:pt x="2508" y="712"/>
                    <a:pt x="2965" y="575"/>
                  </a:cubicBezTo>
                  <a:cubicBezTo>
                    <a:pt x="3422" y="436"/>
                    <a:pt x="3883" y="311"/>
                    <a:pt x="4352" y="219"/>
                  </a:cubicBezTo>
                  <a:cubicBezTo>
                    <a:pt x="4821" y="126"/>
                    <a:pt x="5296" y="67"/>
                    <a:pt x="5773" y="46"/>
                  </a:cubicBezTo>
                  <a:cubicBezTo>
                    <a:pt x="6012" y="36"/>
                    <a:pt x="6251" y="32"/>
                    <a:pt x="6490" y="39"/>
                  </a:cubicBezTo>
                  <a:cubicBezTo>
                    <a:pt x="6729" y="47"/>
                    <a:pt x="6968" y="50"/>
                    <a:pt x="7207" y="51"/>
                  </a:cubicBezTo>
                  <a:cubicBezTo>
                    <a:pt x="7685" y="51"/>
                    <a:pt x="8162" y="47"/>
                    <a:pt x="8640" y="35"/>
                  </a:cubicBezTo>
                  <a:cubicBezTo>
                    <a:pt x="8640" y="0"/>
                    <a:pt x="8640" y="0"/>
                    <a:pt x="8640" y="0"/>
                  </a:cubicBezTo>
                  <a:cubicBezTo>
                    <a:pt x="8163" y="20"/>
                    <a:pt x="7685" y="37"/>
                    <a:pt x="720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1" name="Freeform 2694"/>
            <p:cNvSpPr>
              <a:spLocks/>
            </p:cNvSpPr>
            <p:nvPr/>
          </p:nvSpPr>
          <p:spPr bwMode="auto">
            <a:xfrm>
              <a:off x="0" y="2440"/>
              <a:ext cx="5757" cy="807"/>
            </a:xfrm>
            <a:custGeom>
              <a:avLst/>
              <a:gdLst>
                <a:gd name="T0" fmla="*/ 8561 w 8640"/>
                <a:gd name="T1" fmla="*/ 6 h 1211"/>
                <a:gd name="T2" fmla="*/ 7131 w 8640"/>
                <a:gd name="T3" fmla="*/ 79 h 1211"/>
                <a:gd name="T4" fmla="*/ 5700 w 8640"/>
                <a:gd name="T5" fmla="*/ 81 h 1211"/>
                <a:gd name="T6" fmla="*/ 4272 w 8640"/>
                <a:gd name="T7" fmla="*/ 197 h 1211"/>
                <a:gd name="T8" fmla="*/ 2864 w 8640"/>
                <a:gd name="T9" fmla="*/ 461 h 1211"/>
                <a:gd name="T10" fmla="*/ 86 w 8640"/>
                <a:gd name="T11" fmla="*/ 1155 h 1211"/>
                <a:gd name="T12" fmla="*/ 0 w 8640"/>
                <a:gd name="T13" fmla="*/ 1174 h 1211"/>
                <a:gd name="T14" fmla="*/ 0 w 8640"/>
                <a:gd name="T15" fmla="*/ 1211 h 1211"/>
                <a:gd name="T16" fmla="*/ 94 w 8640"/>
                <a:gd name="T17" fmla="*/ 1190 h 1211"/>
                <a:gd name="T18" fmla="*/ 1486 w 8640"/>
                <a:gd name="T19" fmla="*/ 855 h 1211"/>
                <a:gd name="T20" fmla="*/ 2874 w 8640"/>
                <a:gd name="T21" fmla="*/ 502 h 1211"/>
                <a:gd name="T22" fmla="*/ 5700 w 8640"/>
                <a:gd name="T23" fmla="*/ 88 h 1211"/>
                <a:gd name="T24" fmla="*/ 7132 w 8640"/>
                <a:gd name="T25" fmla="*/ 91 h 1211"/>
                <a:gd name="T26" fmla="*/ 8563 w 8640"/>
                <a:gd name="T27" fmla="*/ 41 h 1211"/>
                <a:gd name="T28" fmla="*/ 8640 w 8640"/>
                <a:gd name="T29" fmla="*/ 37 h 1211"/>
                <a:gd name="T30" fmla="*/ 8640 w 8640"/>
                <a:gd name="T31" fmla="*/ 0 h 1211"/>
                <a:gd name="T32" fmla="*/ 8561 w 8640"/>
                <a:gd name="T33" fmla="*/ 6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11">
                  <a:moveTo>
                    <a:pt x="8561" y="6"/>
                  </a:moveTo>
                  <a:cubicBezTo>
                    <a:pt x="8085" y="39"/>
                    <a:pt x="7609" y="69"/>
                    <a:pt x="7131" y="79"/>
                  </a:cubicBezTo>
                  <a:cubicBezTo>
                    <a:pt x="6654" y="95"/>
                    <a:pt x="6177" y="65"/>
                    <a:pt x="5700" y="81"/>
                  </a:cubicBezTo>
                  <a:cubicBezTo>
                    <a:pt x="5222" y="94"/>
                    <a:pt x="4746" y="132"/>
                    <a:pt x="4272" y="197"/>
                  </a:cubicBezTo>
                  <a:cubicBezTo>
                    <a:pt x="3799" y="262"/>
                    <a:pt x="3329" y="354"/>
                    <a:pt x="2864" y="461"/>
                  </a:cubicBezTo>
                  <a:cubicBezTo>
                    <a:pt x="1933" y="677"/>
                    <a:pt x="1016" y="945"/>
                    <a:pt x="86" y="1155"/>
                  </a:cubicBezTo>
                  <a:cubicBezTo>
                    <a:pt x="57" y="1161"/>
                    <a:pt x="29" y="1168"/>
                    <a:pt x="0" y="1174"/>
                  </a:cubicBezTo>
                  <a:cubicBezTo>
                    <a:pt x="0" y="1211"/>
                    <a:pt x="0" y="1211"/>
                    <a:pt x="0" y="1211"/>
                  </a:cubicBezTo>
                  <a:cubicBezTo>
                    <a:pt x="31" y="1204"/>
                    <a:pt x="62" y="1197"/>
                    <a:pt x="94" y="1190"/>
                  </a:cubicBezTo>
                  <a:cubicBezTo>
                    <a:pt x="560" y="1088"/>
                    <a:pt x="1024" y="973"/>
                    <a:pt x="1486" y="855"/>
                  </a:cubicBezTo>
                  <a:cubicBezTo>
                    <a:pt x="1949" y="738"/>
                    <a:pt x="2409" y="612"/>
                    <a:pt x="2874" y="502"/>
                  </a:cubicBezTo>
                  <a:cubicBezTo>
                    <a:pt x="3799" y="274"/>
                    <a:pt x="4745" y="112"/>
                    <a:pt x="5700" y="88"/>
                  </a:cubicBezTo>
                  <a:cubicBezTo>
                    <a:pt x="6177" y="68"/>
                    <a:pt x="6654" y="103"/>
                    <a:pt x="7132" y="91"/>
                  </a:cubicBezTo>
                  <a:cubicBezTo>
                    <a:pt x="7609" y="82"/>
                    <a:pt x="8086" y="66"/>
                    <a:pt x="8563" y="41"/>
                  </a:cubicBezTo>
                  <a:cubicBezTo>
                    <a:pt x="8589" y="40"/>
                    <a:pt x="8614" y="38"/>
                    <a:pt x="8640" y="37"/>
                  </a:cubicBezTo>
                  <a:cubicBezTo>
                    <a:pt x="8640" y="0"/>
                    <a:pt x="8640" y="0"/>
                    <a:pt x="8640" y="0"/>
                  </a:cubicBezTo>
                  <a:cubicBezTo>
                    <a:pt x="8614" y="2"/>
                    <a:pt x="8587" y="4"/>
                    <a:pt x="856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2" name="Freeform 2695"/>
            <p:cNvSpPr>
              <a:spLocks/>
            </p:cNvSpPr>
            <p:nvPr/>
          </p:nvSpPr>
          <p:spPr bwMode="auto">
            <a:xfrm>
              <a:off x="0" y="2560"/>
              <a:ext cx="5757" cy="642"/>
            </a:xfrm>
            <a:custGeom>
              <a:avLst/>
              <a:gdLst>
                <a:gd name="T0" fmla="*/ 8478 w 8640"/>
                <a:gd name="T1" fmla="*/ 16 h 964"/>
                <a:gd name="T2" fmla="*/ 7051 w 8640"/>
                <a:gd name="T3" fmla="*/ 123 h 964"/>
                <a:gd name="T4" fmla="*/ 5620 w 8640"/>
                <a:gd name="T5" fmla="*/ 128 h 964"/>
                <a:gd name="T6" fmla="*/ 4190 w 8640"/>
                <a:gd name="T7" fmla="*/ 202 h 964"/>
                <a:gd name="T8" fmla="*/ 2770 w 8640"/>
                <a:gd name="T9" fmla="*/ 390 h 964"/>
                <a:gd name="T10" fmla="*/ 0 w 8640"/>
                <a:gd name="T11" fmla="*/ 927 h 964"/>
                <a:gd name="T12" fmla="*/ 0 w 8640"/>
                <a:gd name="T13" fmla="*/ 964 h 964"/>
                <a:gd name="T14" fmla="*/ 1373 w 8640"/>
                <a:gd name="T15" fmla="*/ 702 h 964"/>
                <a:gd name="T16" fmla="*/ 2778 w 8640"/>
                <a:gd name="T17" fmla="*/ 431 h 964"/>
                <a:gd name="T18" fmla="*/ 5620 w 8640"/>
                <a:gd name="T19" fmla="*/ 135 h 964"/>
                <a:gd name="T20" fmla="*/ 7051 w 8640"/>
                <a:gd name="T21" fmla="*/ 135 h 964"/>
                <a:gd name="T22" fmla="*/ 8481 w 8640"/>
                <a:gd name="T23" fmla="*/ 51 h 964"/>
                <a:gd name="T24" fmla="*/ 8640 w 8640"/>
                <a:gd name="T25" fmla="*/ 38 h 964"/>
                <a:gd name="T26" fmla="*/ 8640 w 8640"/>
                <a:gd name="T27" fmla="*/ 0 h 964"/>
                <a:gd name="T28" fmla="*/ 8478 w 8640"/>
                <a:gd name="T29" fmla="*/ 16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964">
                  <a:moveTo>
                    <a:pt x="8478" y="16"/>
                  </a:moveTo>
                  <a:cubicBezTo>
                    <a:pt x="8003" y="62"/>
                    <a:pt x="7528" y="104"/>
                    <a:pt x="7051" y="123"/>
                  </a:cubicBezTo>
                  <a:cubicBezTo>
                    <a:pt x="6574" y="149"/>
                    <a:pt x="6097" y="119"/>
                    <a:pt x="5620" y="128"/>
                  </a:cubicBezTo>
                  <a:cubicBezTo>
                    <a:pt x="5143" y="134"/>
                    <a:pt x="4666" y="158"/>
                    <a:pt x="4190" y="202"/>
                  </a:cubicBezTo>
                  <a:cubicBezTo>
                    <a:pt x="3715" y="246"/>
                    <a:pt x="3241" y="311"/>
                    <a:pt x="2770" y="390"/>
                  </a:cubicBezTo>
                  <a:cubicBezTo>
                    <a:pt x="1842" y="548"/>
                    <a:pt x="924" y="753"/>
                    <a:pt x="0" y="927"/>
                  </a:cubicBezTo>
                  <a:cubicBezTo>
                    <a:pt x="0" y="964"/>
                    <a:pt x="0" y="964"/>
                    <a:pt x="0" y="964"/>
                  </a:cubicBezTo>
                  <a:cubicBezTo>
                    <a:pt x="458" y="881"/>
                    <a:pt x="916" y="792"/>
                    <a:pt x="1373" y="702"/>
                  </a:cubicBezTo>
                  <a:cubicBezTo>
                    <a:pt x="1841" y="611"/>
                    <a:pt x="2308" y="514"/>
                    <a:pt x="2778" y="431"/>
                  </a:cubicBezTo>
                  <a:cubicBezTo>
                    <a:pt x="3715" y="261"/>
                    <a:pt x="4665" y="146"/>
                    <a:pt x="5620" y="135"/>
                  </a:cubicBezTo>
                  <a:cubicBezTo>
                    <a:pt x="6097" y="122"/>
                    <a:pt x="6574" y="156"/>
                    <a:pt x="7051" y="135"/>
                  </a:cubicBezTo>
                  <a:cubicBezTo>
                    <a:pt x="7528" y="118"/>
                    <a:pt x="8005" y="90"/>
                    <a:pt x="8481" y="51"/>
                  </a:cubicBezTo>
                  <a:cubicBezTo>
                    <a:pt x="8534" y="47"/>
                    <a:pt x="8587" y="43"/>
                    <a:pt x="8640" y="38"/>
                  </a:cubicBezTo>
                  <a:cubicBezTo>
                    <a:pt x="8640" y="0"/>
                    <a:pt x="8640" y="0"/>
                    <a:pt x="8640" y="0"/>
                  </a:cubicBezTo>
                  <a:cubicBezTo>
                    <a:pt x="8586" y="5"/>
                    <a:pt x="8532" y="11"/>
                    <a:pt x="847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3" name="Freeform 2696"/>
            <p:cNvSpPr>
              <a:spLocks/>
            </p:cNvSpPr>
            <p:nvPr/>
          </p:nvSpPr>
          <p:spPr bwMode="auto">
            <a:xfrm>
              <a:off x="0" y="2676"/>
              <a:ext cx="5757" cy="486"/>
            </a:xfrm>
            <a:custGeom>
              <a:avLst/>
              <a:gdLst>
                <a:gd name="T0" fmla="*/ 8390 w 8640"/>
                <a:gd name="T1" fmla="*/ 32 h 730"/>
                <a:gd name="T2" fmla="*/ 6965 w 8640"/>
                <a:gd name="T3" fmla="*/ 174 h 730"/>
                <a:gd name="T4" fmla="*/ 5534 w 8640"/>
                <a:gd name="T5" fmla="*/ 181 h 730"/>
                <a:gd name="T6" fmla="*/ 4102 w 8640"/>
                <a:gd name="T7" fmla="*/ 212 h 730"/>
                <a:gd name="T8" fmla="*/ 2673 w 8640"/>
                <a:gd name="T9" fmla="*/ 323 h 730"/>
                <a:gd name="T10" fmla="*/ 0 w 8640"/>
                <a:gd name="T11" fmla="*/ 693 h 730"/>
                <a:gd name="T12" fmla="*/ 0 w 8640"/>
                <a:gd name="T13" fmla="*/ 730 h 730"/>
                <a:gd name="T14" fmla="*/ 2677 w 8640"/>
                <a:gd name="T15" fmla="*/ 365 h 730"/>
                <a:gd name="T16" fmla="*/ 5534 w 8640"/>
                <a:gd name="T17" fmla="*/ 188 h 730"/>
                <a:gd name="T18" fmla="*/ 6966 w 8640"/>
                <a:gd name="T19" fmla="*/ 186 h 730"/>
                <a:gd name="T20" fmla="*/ 8394 w 8640"/>
                <a:gd name="T21" fmla="*/ 67 h 730"/>
                <a:gd name="T22" fmla="*/ 8640 w 8640"/>
                <a:gd name="T23" fmla="*/ 40 h 730"/>
                <a:gd name="T24" fmla="*/ 8640 w 8640"/>
                <a:gd name="T25" fmla="*/ 0 h 730"/>
                <a:gd name="T26" fmla="*/ 8390 w 8640"/>
                <a:gd name="T27" fmla="*/ 32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730">
                  <a:moveTo>
                    <a:pt x="8390" y="32"/>
                  </a:moveTo>
                  <a:cubicBezTo>
                    <a:pt x="7916" y="91"/>
                    <a:pt x="7442" y="146"/>
                    <a:pt x="6965" y="174"/>
                  </a:cubicBezTo>
                  <a:cubicBezTo>
                    <a:pt x="6489" y="209"/>
                    <a:pt x="6011" y="179"/>
                    <a:pt x="5534" y="181"/>
                  </a:cubicBezTo>
                  <a:cubicBezTo>
                    <a:pt x="5056" y="181"/>
                    <a:pt x="4579" y="190"/>
                    <a:pt x="4102" y="212"/>
                  </a:cubicBezTo>
                  <a:cubicBezTo>
                    <a:pt x="3624" y="235"/>
                    <a:pt x="3148" y="273"/>
                    <a:pt x="2673" y="323"/>
                  </a:cubicBezTo>
                  <a:cubicBezTo>
                    <a:pt x="1778" y="418"/>
                    <a:pt x="889" y="558"/>
                    <a:pt x="0" y="693"/>
                  </a:cubicBezTo>
                  <a:cubicBezTo>
                    <a:pt x="0" y="730"/>
                    <a:pt x="0" y="730"/>
                    <a:pt x="0" y="730"/>
                  </a:cubicBezTo>
                  <a:cubicBezTo>
                    <a:pt x="892" y="602"/>
                    <a:pt x="1784" y="473"/>
                    <a:pt x="2677" y="365"/>
                  </a:cubicBezTo>
                  <a:cubicBezTo>
                    <a:pt x="3625" y="252"/>
                    <a:pt x="4579" y="187"/>
                    <a:pt x="5534" y="188"/>
                  </a:cubicBezTo>
                  <a:cubicBezTo>
                    <a:pt x="6011" y="182"/>
                    <a:pt x="6489" y="216"/>
                    <a:pt x="6966" y="186"/>
                  </a:cubicBezTo>
                  <a:cubicBezTo>
                    <a:pt x="7443" y="160"/>
                    <a:pt x="7919" y="119"/>
                    <a:pt x="8394" y="67"/>
                  </a:cubicBezTo>
                  <a:cubicBezTo>
                    <a:pt x="8476" y="58"/>
                    <a:pt x="8558" y="49"/>
                    <a:pt x="8640" y="40"/>
                  </a:cubicBezTo>
                  <a:cubicBezTo>
                    <a:pt x="8640" y="0"/>
                    <a:pt x="8640" y="0"/>
                    <a:pt x="8640" y="0"/>
                  </a:cubicBezTo>
                  <a:cubicBezTo>
                    <a:pt x="8557" y="11"/>
                    <a:pt x="8473" y="22"/>
                    <a:pt x="839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4" name="Freeform 2697"/>
            <p:cNvSpPr>
              <a:spLocks/>
            </p:cNvSpPr>
            <p:nvPr/>
          </p:nvSpPr>
          <p:spPr bwMode="auto">
            <a:xfrm>
              <a:off x="0" y="2787"/>
              <a:ext cx="5757" cy="341"/>
            </a:xfrm>
            <a:custGeom>
              <a:avLst/>
              <a:gdLst>
                <a:gd name="T0" fmla="*/ 8297 w 8640"/>
                <a:gd name="T1" fmla="*/ 56 h 511"/>
                <a:gd name="T2" fmla="*/ 6875 w 8640"/>
                <a:gd name="T3" fmla="*/ 232 h 511"/>
                <a:gd name="T4" fmla="*/ 5441 w 8640"/>
                <a:gd name="T5" fmla="*/ 241 h 511"/>
                <a:gd name="T6" fmla="*/ 2571 w 8640"/>
                <a:gd name="T7" fmla="*/ 259 h 511"/>
                <a:gd name="T8" fmla="*/ 1139 w 8640"/>
                <a:gd name="T9" fmla="*/ 356 h 511"/>
                <a:gd name="T10" fmla="*/ 0 w 8640"/>
                <a:gd name="T11" fmla="*/ 472 h 511"/>
                <a:gd name="T12" fmla="*/ 0 w 8640"/>
                <a:gd name="T13" fmla="*/ 511 h 511"/>
                <a:gd name="T14" fmla="*/ 2573 w 8640"/>
                <a:gd name="T15" fmla="*/ 301 h 511"/>
                <a:gd name="T16" fmla="*/ 5441 w 8640"/>
                <a:gd name="T17" fmla="*/ 248 h 511"/>
                <a:gd name="T18" fmla="*/ 6875 w 8640"/>
                <a:gd name="T19" fmla="*/ 244 h 511"/>
                <a:gd name="T20" fmla="*/ 8302 w 8640"/>
                <a:gd name="T21" fmla="*/ 90 h 511"/>
                <a:gd name="T22" fmla="*/ 8640 w 8640"/>
                <a:gd name="T23" fmla="*/ 43 h 511"/>
                <a:gd name="T24" fmla="*/ 8640 w 8640"/>
                <a:gd name="T25" fmla="*/ 0 h 511"/>
                <a:gd name="T26" fmla="*/ 8297 w 8640"/>
                <a:gd name="T27" fmla="*/ 5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511">
                  <a:moveTo>
                    <a:pt x="8297" y="56"/>
                  </a:moveTo>
                  <a:cubicBezTo>
                    <a:pt x="7825" y="128"/>
                    <a:pt x="7351" y="196"/>
                    <a:pt x="6875" y="232"/>
                  </a:cubicBezTo>
                  <a:cubicBezTo>
                    <a:pt x="6398" y="276"/>
                    <a:pt x="5919" y="246"/>
                    <a:pt x="5441" y="241"/>
                  </a:cubicBezTo>
                  <a:cubicBezTo>
                    <a:pt x="4485" y="226"/>
                    <a:pt x="3528" y="217"/>
                    <a:pt x="2571" y="259"/>
                  </a:cubicBezTo>
                  <a:cubicBezTo>
                    <a:pt x="2093" y="282"/>
                    <a:pt x="1616" y="312"/>
                    <a:pt x="1139" y="356"/>
                  </a:cubicBezTo>
                  <a:cubicBezTo>
                    <a:pt x="759" y="390"/>
                    <a:pt x="379" y="430"/>
                    <a:pt x="0" y="472"/>
                  </a:cubicBezTo>
                  <a:cubicBezTo>
                    <a:pt x="0" y="511"/>
                    <a:pt x="0" y="511"/>
                    <a:pt x="0" y="511"/>
                  </a:cubicBezTo>
                  <a:cubicBezTo>
                    <a:pt x="856" y="422"/>
                    <a:pt x="1714" y="348"/>
                    <a:pt x="2573" y="301"/>
                  </a:cubicBezTo>
                  <a:cubicBezTo>
                    <a:pt x="3528" y="249"/>
                    <a:pt x="4485" y="234"/>
                    <a:pt x="5441" y="248"/>
                  </a:cubicBezTo>
                  <a:cubicBezTo>
                    <a:pt x="5919" y="249"/>
                    <a:pt x="6398" y="283"/>
                    <a:pt x="6875" y="244"/>
                  </a:cubicBezTo>
                  <a:cubicBezTo>
                    <a:pt x="7353" y="209"/>
                    <a:pt x="7828" y="156"/>
                    <a:pt x="8302" y="90"/>
                  </a:cubicBezTo>
                  <a:cubicBezTo>
                    <a:pt x="8415" y="75"/>
                    <a:pt x="8528" y="59"/>
                    <a:pt x="8640" y="43"/>
                  </a:cubicBezTo>
                  <a:cubicBezTo>
                    <a:pt x="8640" y="0"/>
                    <a:pt x="8640" y="0"/>
                    <a:pt x="8640" y="0"/>
                  </a:cubicBezTo>
                  <a:cubicBezTo>
                    <a:pt x="8526" y="19"/>
                    <a:pt x="8412" y="38"/>
                    <a:pt x="8297"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5" name="Freeform 2698"/>
            <p:cNvSpPr>
              <a:spLocks/>
            </p:cNvSpPr>
            <p:nvPr/>
          </p:nvSpPr>
          <p:spPr bwMode="auto">
            <a:xfrm>
              <a:off x="0" y="2895"/>
              <a:ext cx="5757" cy="232"/>
            </a:xfrm>
            <a:custGeom>
              <a:avLst/>
              <a:gdLst>
                <a:gd name="T0" fmla="*/ 8200 w 8640"/>
                <a:gd name="T1" fmla="*/ 85 h 348"/>
                <a:gd name="T2" fmla="*/ 6778 w 8640"/>
                <a:gd name="T3" fmla="*/ 295 h 348"/>
                <a:gd name="T4" fmla="*/ 5342 w 8640"/>
                <a:gd name="T5" fmla="*/ 305 h 348"/>
                <a:gd name="T6" fmla="*/ 2466 w 8640"/>
                <a:gd name="T7" fmla="*/ 197 h 348"/>
                <a:gd name="T8" fmla="*/ 1027 w 8640"/>
                <a:gd name="T9" fmla="*/ 208 h 348"/>
                <a:gd name="T10" fmla="*/ 0 w 8640"/>
                <a:gd name="T11" fmla="*/ 263 h 348"/>
                <a:gd name="T12" fmla="*/ 0 w 8640"/>
                <a:gd name="T13" fmla="*/ 303 h 348"/>
                <a:gd name="T14" fmla="*/ 2466 w 8640"/>
                <a:gd name="T15" fmla="*/ 239 h 348"/>
                <a:gd name="T16" fmla="*/ 5342 w 8640"/>
                <a:gd name="T17" fmla="*/ 313 h 348"/>
                <a:gd name="T18" fmla="*/ 6061 w 8640"/>
                <a:gd name="T19" fmla="*/ 331 h 348"/>
                <a:gd name="T20" fmla="*/ 6780 w 8640"/>
                <a:gd name="T21" fmla="*/ 307 h 348"/>
                <a:gd name="T22" fmla="*/ 8206 w 8640"/>
                <a:gd name="T23" fmla="*/ 119 h 348"/>
                <a:gd name="T24" fmla="*/ 8640 w 8640"/>
                <a:gd name="T25" fmla="*/ 44 h 348"/>
                <a:gd name="T26" fmla="*/ 8640 w 8640"/>
                <a:gd name="T27" fmla="*/ 0 h 348"/>
                <a:gd name="T28" fmla="*/ 8200 w 8640"/>
                <a:gd name="T29" fmla="*/ 8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48">
                  <a:moveTo>
                    <a:pt x="8200" y="85"/>
                  </a:moveTo>
                  <a:cubicBezTo>
                    <a:pt x="7729" y="170"/>
                    <a:pt x="7256" y="251"/>
                    <a:pt x="6778" y="295"/>
                  </a:cubicBezTo>
                  <a:cubicBezTo>
                    <a:pt x="6301" y="348"/>
                    <a:pt x="5821" y="317"/>
                    <a:pt x="5342" y="305"/>
                  </a:cubicBezTo>
                  <a:cubicBezTo>
                    <a:pt x="4383" y="277"/>
                    <a:pt x="3426" y="215"/>
                    <a:pt x="2466" y="197"/>
                  </a:cubicBezTo>
                  <a:cubicBezTo>
                    <a:pt x="1987" y="190"/>
                    <a:pt x="1507" y="190"/>
                    <a:pt x="1027" y="208"/>
                  </a:cubicBezTo>
                  <a:cubicBezTo>
                    <a:pt x="684" y="221"/>
                    <a:pt x="342" y="239"/>
                    <a:pt x="0" y="263"/>
                  </a:cubicBezTo>
                  <a:cubicBezTo>
                    <a:pt x="0" y="303"/>
                    <a:pt x="0" y="303"/>
                    <a:pt x="0" y="303"/>
                  </a:cubicBezTo>
                  <a:cubicBezTo>
                    <a:pt x="821" y="251"/>
                    <a:pt x="1643" y="231"/>
                    <a:pt x="2466" y="239"/>
                  </a:cubicBezTo>
                  <a:cubicBezTo>
                    <a:pt x="3424" y="247"/>
                    <a:pt x="4383" y="285"/>
                    <a:pt x="5342" y="313"/>
                  </a:cubicBezTo>
                  <a:cubicBezTo>
                    <a:pt x="6061" y="331"/>
                    <a:pt x="6061" y="331"/>
                    <a:pt x="6061" y="331"/>
                  </a:cubicBezTo>
                  <a:cubicBezTo>
                    <a:pt x="6300" y="339"/>
                    <a:pt x="6541" y="327"/>
                    <a:pt x="6780" y="307"/>
                  </a:cubicBezTo>
                  <a:cubicBezTo>
                    <a:pt x="7257" y="264"/>
                    <a:pt x="7733" y="198"/>
                    <a:pt x="8206" y="119"/>
                  </a:cubicBezTo>
                  <a:cubicBezTo>
                    <a:pt x="8351" y="95"/>
                    <a:pt x="8496" y="70"/>
                    <a:pt x="8640" y="44"/>
                  </a:cubicBezTo>
                  <a:cubicBezTo>
                    <a:pt x="8640" y="0"/>
                    <a:pt x="8640" y="0"/>
                    <a:pt x="8640" y="0"/>
                  </a:cubicBezTo>
                  <a:cubicBezTo>
                    <a:pt x="8494" y="29"/>
                    <a:pt x="8347" y="57"/>
                    <a:pt x="820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6" name="Freeform 2699"/>
            <p:cNvSpPr>
              <a:spLocks/>
            </p:cNvSpPr>
            <p:nvPr/>
          </p:nvSpPr>
          <p:spPr bwMode="auto">
            <a:xfrm>
              <a:off x="0" y="2998"/>
              <a:ext cx="5757" cy="286"/>
            </a:xfrm>
            <a:custGeom>
              <a:avLst/>
              <a:gdLst>
                <a:gd name="T0" fmla="*/ 8098 w 8640"/>
                <a:gd name="T1" fmla="*/ 121 h 429"/>
                <a:gd name="T2" fmla="*/ 6677 w 8640"/>
                <a:gd name="T3" fmla="*/ 367 h 429"/>
                <a:gd name="T4" fmla="*/ 5236 w 8640"/>
                <a:gd name="T5" fmla="*/ 375 h 429"/>
                <a:gd name="T6" fmla="*/ 2358 w 8640"/>
                <a:gd name="T7" fmla="*/ 135 h 429"/>
                <a:gd name="T8" fmla="*/ 0 w 8640"/>
                <a:gd name="T9" fmla="*/ 69 h 429"/>
                <a:gd name="T10" fmla="*/ 0 w 8640"/>
                <a:gd name="T11" fmla="*/ 108 h 429"/>
                <a:gd name="T12" fmla="*/ 2355 w 8640"/>
                <a:gd name="T13" fmla="*/ 177 h 429"/>
                <a:gd name="T14" fmla="*/ 3794 w 8640"/>
                <a:gd name="T15" fmla="*/ 289 h 429"/>
                <a:gd name="T16" fmla="*/ 5235 w 8640"/>
                <a:gd name="T17" fmla="*/ 383 h 429"/>
                <a:gd name="T18" fmla="*/ 5957 w 8640"/>
                <a:gd name="T19" fmla="*/ 408 h 429"/>
                <a:gd name="T20" fmla="*/ 6678 w 8640"/>
                <a:gd name="T21" fmla="*/ 379 h 429"/>
                <a:gd name="T22" fmla="*/ 8105 w 8640"/>
                <a:gd name="T23" fmla="*/ 155 h 429"/>
                <a:gd name="T24" fmla="*/ 8640 w 8640"/>
                <a:gd name="T25" fmla="*/ 46 h 429"/>
                <a:gd name="T26" fmla="*/ 8640 w 8640"/>
                <a:gd name="T27" fmla="*/ 0 h 429"/>
                <a:gd name="T28" fmla="*/ 8098 w 8640"/>
                <a:gd name="T29" fmla="*/ 121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29">
                  <a:moveTo>
                    <a:pt x="8098" y="121"/>
                  </a:moveTo>
                  <a:cubicBezTo>
                    <a:pt x="7628" y="220"/>
                    <a:pt x="7155" y="314"/>
                    <a:pt x="6677" y="367"/>
                  </a:cubicBezTo>
                  <a:cubicBezTo>
                    <a:pt x="6199" y="429"/>
                    <a:pt x="5716" y="396"/>
                    <a:pt x="5236" y="375"/>
                  </a:cubicBezTo>
                  <a:cubicBezTo>
                    <a:pt x="4274" y="330"/>
                    <a:pt x="3318" y="214"/>
                    <a:pt x="2358" y="135"/>
                  </a:cubicBezTo>
                  <a:cubicBezTo>
                    <a:pt x="1574" y="66"/>
                    <a:pt x="786" y="47"/>
                    <a:pt x="0" y="69"/>
                  </a:cubicBezTo>
                  <a:cubicBezTo>
                    <a:pt x="0" y="108"/>
                    <a:pt x="0" y="108"/>
                    <a:pt x="0" y="108"/>
                  </a:cubicBezTo>
                  <a:cubicBezTo>
                    <a:pt x="785" y="93"/>
                    <a:pt x="1571" y="120"/>
                    <a:pt x="2355" y="177"/>
                  </a:cubicBezTo>
                  <a:cubicBezTo>
                    <a:pt x="2835" y="210"/>
                    <a:pt x="3315" y="252"/>
                    <a:pt x="3794" y="289"/>
                  </a:cubicBezTo>
                  <a:cubicBezTo>
                    <a:pt x="4274" y="326"/>
                    <a:pt x="4755" y="359"/>
                    <a:pt x="5235" y="383"/>
                  </a:cubicBezTo>
                  <a:cubicBezTo>
                    <a:pt x="5476" y="394"/>
                    <a:pt x="5716" y="401"/>
                    <a:pt x="5957" y="408"/>
                  </a:cubicBezTo>
                  <a:cubicBezTo>
                    <a:pt x="6198" y="418"/>
                    <a:pt x="6439" y="403"/>
                    <a:pt x="6678" y="379"/>
                  </a:cubicBezTo>
                  <a:cubicBezTo>
                    <a:pt x="7157" y="327"/>
                    <a:pt x="7633" y="247"/>
                    <a:pt x="8105" y="155"/>
                  </a:cubicBezTo>
                  <a:cubicBezTo>
                    <a:pt x="8284" y="120"/>
                    <a:pt x="8462" y="84"/>
                    <a:pt x="8640" y="46"/>
                  </a:cubicBezTo>
                  <a:cubicBezTo>
                    <a:pt x="8640" y="0"/>
                    <a:pt x="8640" y="0"/>
                    <a:pt x="8640" y="0"/>
                  </a:cubicBezTo>
                  <a:cubicBezTo>
                    <a:pt x="8460" y="41"/>
                    <a:pt x="8279" y="82"/>
                    <a:pt x="8098"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7" name="Freeform 2700"/>
            <p:cNvSpPr>
              <a:spLocks/>
            </p:cNvSpPr>
            <p:nvPr/>
          </p:nvSpPr>
          <p:spPr bwMode="auto">
            <a:xfrm>
              <a:off x="0" y="3022"/>
              <a:ext cx="5757" cy="418"/>
            </a:xfrm>
            <a:custGeom>
              <a:avLst/>
              <a:gdLst>
                <a:gd name="T0" fmla="*/ 7992 w 8640"/>
                <a:gd name="T1" fmla="*/ 278 h 628"/>
                <a:gd name="T2" fmla="*/ 6571 w 8640"/>
                <a:gd name="T3" fmla="*/ 558 h 628"/>
                <a:gd name="T4" fmla="*/ 5124 w 8640"/>
                <a:gd name="T5" fmla="*/ 563 h 628"/>
                <a:gd name="T6" fmla="*/ 2248 w 8640"/>
                <a:gd name="T7" fmla="*/ 189 h 628"/>
                <a:gd name="T8" fmla="*/ 804 w 8640"/>
                <a:gd name="T9" fmla="*/ 33 h 628"/>
                <a:gd name="T10" fmla="*/ 0 w 8640"/>
                <a:gd name="T11" fmla="*/ 0 h 628"/>
                <a:gd name="T12" fmla="*/ 0 w 8640"/>
                <a:gd name="T13" fmla="*/ 41 h 628"/>
                <a:gd name="T14" fmla="*/ 2242 w 8640"/>
                <a:gd name="T15" fmla="*/ 231 h 628"/>
                <a:gd name="T16" fmla="*/ 3679 w 8640"/>
                <a:gd name="T17" fmla="*/ 426 h 628"/>
                <a:gd name="T18" fmla="*/ 5123 w 8640"/>
                <a:gd name="T19" fmla="*/ 570 h 628"/>
                <a:gd name="T20" fmla="*/ 5848 w 8640"/>
                <a:gd name="T21" fmla="*/ 603 h 628"/>
                <a:gd name="T22" fmla="*/ 6572 w 8640"/>
                <a:gd name="T23" fmla="*/ 570 h 628"/>
                <a:gd name="T24" fmla="*/ 8000 w 8640"/>
                <a:gd name="T25" fmla="*/ 313 h 628"/>
                <a:gd name="T26" fmla="*/ 8640 w 8640"/>
                <a:gd name="T27" fmla="*/ 161 h 628"/>
                <a:gd name="T28" fmla="*/ 8640 w 8640"/>
                <a:gd name="T29" fmla="*/ 113 h 628"/>
                <a:gd name="T30" fmla="*/ 7992 w 8640"/>
                <a:gd name="T31" fmla="*/ 278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628">
                  <a:moveTo>
                    <a:pt x="7992" y="278"/>
                  </a:moveTo>
                  <a:cubicBezTo>
                    <a:pt x="7522" y="391"/>
                    <a:pt x="7050" y="497"/>
                    <a:pt x="6571" y="558"/>
                  </a:cubicBezTo>
                  <a:cubicBezTo>
                    <a:pt x="6091" y="628"/>
                    <a:pt x="5605" y="592"/>
                    <a:pt x="5124" y="563"/>
                  </a:cubicBezTo>
                  <a:cubicBezTo>
                    <a:pt x="4158" y="502"/>
                    <a:pt x="3205" y="328"/>
                    <a:pt x="2248" y="189"/>
                  </a:cubicBezTo>
                  <a:cubicBezTo>
                    <a:pt x="1769" y="123"/>
                    <a:pt x="1288" y="64"/>
                    <a:pt x="804" y="33"/>
                  </a:cubicBezTo>
                  <a:cubicBezTo>
                    <a:pt x="537" y="16"/>
                    <a:pt x="268" y="5"/>
                    <a:pt x="0" y="0"/>
                  </a:cubicBezTo>
                  <a:cubicBezTo>
                    <a:pt x="0" y="41"/>
                    <a:pt x="0" y="41"/>
                    <a:pt x="0" y="41"/>
                  </a:cubicBezTo>
                  <a:cubicBezTo>
                    <a:pt x="750" y="60"/>
                    <a:pt x="1498" y="130"/>
                    <a:pt x="2242" y="231"/>
                  </a:cubicBezTo>
                  <a:cubicBezTo>
                    <a:pt x="3679" y="426"/>
                    <a:pt x="3679" y="426"/>
                    <a:pt x="3679" y="426"/>
                  </a:cubicBezTo>
                  <a:cubicBezTo>
                    <a:pt x="4159" y="488"/>
                    <a:pt x="4640" y="538"/>
                    <a:pt x="5123" y="570"/>
                  </a:cubicBezTo>
                  <a:cubicBezTo>
                    <a:pt x="5364" y="587"/>
                    <a:pt x="5606" y="596"/>
                    <a:pt x="5848" y="603"/>
                  </a:cubicBezTo>
                  <a:cubicBezTo>
                    <a:pt x="6089" y="615"/>
                    <a:pt x="6332" y="599"/>
                    <a:pt x="6572" y="570"/>
                  </a:cubicBezTo>
                  <a:cubicBezTo>
                    <a:pt x="7052" y="511"/>
                    <a:pt x="7528" y="418"/>
                    <a:pt x="8000" y="313"/>
                  </a:cubicBezTo>
                  <a:cubicBezTo>
                    <a:pt x="8214" y="264"/>
                    <a:pt x="8427" y="213"/>
                    <a:pt x="8640" y="161"/>
                  </a:cubicBezTo>
                  <a:cubicBezTo>
                    <a:pt x="8640" y="113"/>
                    <a:pt x="8640" y="113"/>
                    <a:pt x="8640" y="113"/>
                  </a:cubicBezTo>
                  <a:cubicBezTo>
                    <a:pt x="8425" y="170"/>
                    <a:pt x="8209" y="225"/>
                    <a:pt x="7992" y="2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8" name="Freeform 2701"/>
            <p:cNvSpPr>
              <a:spLocks/>
            </p:cNvSpPr>
            <p:nvPr/>
          </p:nvSpPr>
          <p:spPr bwMode="auto">
            <a:xfrm>
              <a:off x="0" y="3005"/>
              <a:ext cx="5757" cy="582"/>
            </a:xfrm>
            <a:custGeom>
              <a:avLst/>
              <a:gdLst>
                <a:gd name="T0" fmla="*/ 7882 w 8640"/>
                <a:gd name="T1" fmla="*/ 499 h 873"/>
                <a:gd name="T2" fmla="*/ 6459 w 8640"/>
                <a:gd name="T3" fmla="*/ 812 h 873"/>
                <a:gd name="T4" fmla="*/ 5733 w 8640"/>
                <a:gd name="T5" fmla="*/ 853 h 873"/>
                <a:gd name="T6" fmla="*/ 5005 w 8640"/>
                <a:gd name="T7" fmla="*/ 810 h 873"/>
                <a:gd name="T8" fmla="*/ 2136 w 8640"/>
                <a:gd name="T9" fmla="*/ 299 h 873"/>
                <a:gd name="T10" fmla="*/ 695 w 8640"/>
                <a:gd name="T11" fmla="*/ 61 h 873"/>
                <a:gd name="T12" fmla="*/ 0 w 8640"/>
                <a:gd name="T13" fmla="*/ 0 h 873"/>
                <a:gd name="T14" fmla="*/ 0 w 8640"/>
                <a:gd name="T15" fmla="*/ 41 h 873"/>
                <a:gd name="T16" fmla="*/ 2127 w 8640"/>
                <a:gd name="T17" fmla="*/ 340 h 873"/>
                <a:gd name="T18" fmla="*/ 3559 w 8640"/>
                <a:gd name="T19" fmla="*/ 619 h 873"/>
                <a:gd name="T20" fmla="*/ 5004 w 8640"/>
                <a:gd name="T21" fmla="*/ 818 h 873"/>
                <a:gd name="T22" fmla="*/ 5733 w 8640"/>
                <a:gd name="T23" fmla="*/ 860 h 873"/>
                <a:gd name="T24" fmla="*/ 6461 w 8640"/>
                <a:gd name="T25" fmla="*/ 824 h 873"/>
                <a:gd name="T26" fmla="*/ 7891 w 8640"/>
                <a:gd name="T27" fmla="*/ 532 h 873"/>
                <a:gd name="T28" fmla="*/ 8640 w 8640"/>
                <a:gd name="T29" fmla="*/ 330 h 873"/>
                <a:gd name="T30" fmla="*/ 8640 w 8640"/>
                <a:gd name="T31" fmla="*/ 280 h 873"/>
                <a:gd name="T32" fmla="*/ 7882 w 8640"/>
                <a:gd name="T33" fmla="*/ 499 h 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873">
                  <a:moveTo>
                    <a:pt x="7882" y="499"/>
                  </a:moveTo>
                  <a:cubicBezTo>
                    <a:pt x="7413" y="624"/>
                    <a:pt x="6941" y="744"/>
                    <a:pt x="6459" y="812"/>
                  </a:cubicBezTo>
                  <a:cubicBezTo>
                    <a:pt x="6219" y="847"/>
                    <a:pt x="5976" y="864"/>
                    <a:pt x="5733" y="853"/>
                  </a:cubicBezTo>
                  <a:cubicBezTo>
                    <a:pt x="5490" y="848"/>
                    <a:pt x="5247" y="832"/>
                    <a:pt x="5005" y="810"/>
                  </a:cubicBezTo>
                  <a:cubicBezTo>
                    <a:pt x="4035" y="729"/>
                    <a:pt x="3088" y="496"/>
                    <a:pt x="2136" y="299"/>
                  </a:cubicBezTo>
                  <a:cubicBezTo>
                    <a:pt x="1659" y="203"/>
                    <a:pt x="1179" y="116"/>
                    <a:pt x="695" y="61"/>
                  </a:cubicBezTo>
                  <a:cubicBezTo>
                    <a:pt x="464" y="35"/>
                    <a:pt x="232" y="14"/>
                    <a:pt x="0" y="0"/>
                  </a:cubicBezTo>
                  <a:cubicBezTo>
                    <a:pt x="0" y="41"/>
                    <a:pt x="0" y="41"/>
                    <a:pt x="0" y="41"/>
                  </a:cubicBezTo>
                  <a:cubicBezTo>
                    <a:pt x="714" y="93"/>
                    <a:pt x="1424" y="201"/>
                    <a:pt x="2127" y="340"/>
                  </a:cubicBezTo>
                  <a:cubicBezTo>
                    <a:pt x="2604" y="432"/>
                    <a:pt x="3080" y="533"/>
                    <a:pt x="3559" y="619"/>
                  </a:cubicBezTo>
                  <a:cubicBezTo>
                    <a:pt x="4038" y="705"/>
                    <a:pt x="4520" y="775"/>
                    <a:pt x="5004" y="818"/>
                  </a:cubicBezTo>
                  <a:cubicBezTo>
                    <a:pt x="5247" y="839"/>
                    <a:pt x="5490" y="851"/>
                    <a:pt x="5733" y="860"/>
                  </a:cubicBezTo>
                  <a:cubicBezTo>
                    <a:pt x="5976" y="873"/>
                    <a:pt x="6220" y="857"/>
                    <a:pt x="6461" y="824"/>
                  </a:cubicBezTo>
                  <a:cubicBezTo>
                    <a:pt x="6943" y="757"/>
                    <a:pt x="7419" y="651"/>
                    <a:pt x="7891" y="532"/>
                  </a:cubicBezTo>
                  <a:cubicBezTo>
                    <a:pt x="8141" y="468"/>
                    <a:pt x="8391" y="401"/>
                    <a:pt x="8640" y="330"/>
                  </a:cubicBezTo>
                  <a:cubicBezTo>
                    <a:pt x="8640" y="280"/>
                    <a:pt x="8640" y="280"/>
                    <a:pt x="8640" y="280"/>
                  </a:cubicBezTo>
                  <a:cubicBezTo>
                    <a:pt x="8388" y="356"/>
                    <a:pt x="8135" y="429"/>
                    <a:pt x="7882" y="4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59" name="Freeform 2702"/>
            <p:cNvSpPr>
              <a:spLocks/>
            </p:cNvSpPr>
            <p:nvPr/>
          </p:nvSpPr>
          <p:spPr bwMode="auto">
            <a:xfrm>
              <a:off x="0" y="2993"/>
              <a:ext cx="5757" cy="744"/>
            </a:xfrm>
            <a:custGeom>
              <a:avLst/>
              <a:gdLst>
                <a:gd name="T0" fmla="*/ 7768 w 8640"/>
                <a:gd name="T1" fmla="*/ 715 h 1118"/>
                <a:gd name="T2" fmla="*/ 6343 w 8640"/>
                <a:gd name="T3" fmla="*/ 1061 h 1118"/>
                <a:gd name="T4" fmla="*/ 5979 w 8640"/>
                <a:gd name="T5" fmla="*/ 1102 h 1118"/>
                <a:gd name="T6" fmla="*/ 5613 w 8640"/>
                <a:gd name="T7" fmla="*/ 1103 h 1118"/>
                <a:gd name="T8" fmla="*/ 4881 w 8640"/>
                <a:gd name="T9" fmla="*/ 1049 h 1118"/>
                <a:gd name="T10" fmla="*/ 3439 w 8640"/>
                <a:gd name="T11" fmla="*/ 779 h 1118"/>
                <a:gd name="T12" fmla="*/ 2022 w 8640"/>
                <a:gd name="T13" fmla="*/ 397 h 1118"/>
                <a:gd name="T14" fmla="*/ 587 w 8640"/>
                <a:gd name="T15" fmla="*/ 81 h 1118"/>
                <a:gd name="T16" fmla="*/ 0 w 8640"/>
                <a:gd name="T17" fmla="*/ 0 h 1118"/>
                <a:gd name="T18" fmla="*/ 0 w 8640"/>
                <a:gd name="T19" fmla="*/ 43 h 1118"/>
                <a:gd name="T20" fmla="*/ 2011 w 8640"/>
                <a:gd name="T21" fmla="*/ 438 h 1118"/>
                <a:gd name="T22" fmla="*/ 3434 w 8640"/>
                <a:gd name="T23" fmla="*/ 800 h 1118"/>
                <a:gd name="T24" fmla="*/ 4880 w 8640"/>
                <a:gd name="T25" fmla="*/ 1056 h 1118"/>
                <a:gd name="T26" fmla="*/ 5612 w 8640"/>
                <a:gd name="T27" fmla="*/ 1109 h 1118"/>
                <a:gd name="T28" fmla="*/ 5980 w 8640"/>
                <a:gd name="T29" fmla="*/ 1111 h 1118"/>
                <a:gd name="T30" fmla="*/ 6345 w 8640"/>
                <a:gd name="T31" fmla="*/ 1073 h 1118"/>
                <a:gd name="T32" fmla="*/ 7777 w 8640"/>
                <a:gd name="T33" fmla="*/ 748 h 1118"/>
                <a:gd name="T34" fmla="*/ 8640 w 8640"/>
                <a:gd name="T35" fmla="*/ 487 h 1118"/>
                <a:gd name="T36" fmla="*/ 8640 w 8640"/>
                <a:gd name="T37" fmla="*/ 435 h 1118"/>
                <a:gd name="T38" fmla="*/ 7768 w 8640"/>
                <a:gd name="T39" fmla="*/ 715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118">
                  <a:moveTo>
                    <a:pt x="7768" y="715"/>
                  </a:moveTo>
                  <a:cubicBezTo>
                    <a:pt x="7299" y="854"/>
                    <a:pt x="6827" y="986"/>
                    <a:pt x="6343" y="1061"/>
                  </a:cubicBezTo>
                  <a:cubicBezTo>
                    <a:pt x="6223" y="1080"/>
                    <a:pt x="6101" y="1094"/>
                    <a:pt x="5979" y="1102"/>
                  </a:cubicBezTo>
                  <a:cubicBezTo>
                    <a:pt x="5857" y="1110"/>
                    <a:pt x="5735" y="1107"/>
                    <a:pt x="5613" y="1103"/>
                  </a:cubicBezTo>
                  <a:cubicBezTo>
                    <a:pt x="5368" y="1096"/>
                    <a:pt x="5124" y="1076"/>
                    <a:pt x="4881" y="1049"/>
                  </a:cubicBezTo>
                  <a:cubicBezTo>
                    <a:pt x="4394" y="995"/>
                    <a:pt x="3914" y="899"/>
                    <a:pt x="3439" y="779"/>
                  </a:cubicBezTo>
                  <a:cubicBezTo>
                    <a:pt x="2965" y="661"/>
                    <a:pt x="2495" y="523"/>
                    <a:pt x="2022" y="397"/>
                  </a:cubicBezTo>
                  <a:cubicBezTo>
                    <a:pt x="1548" y="273"/>
                    <a:pt x="1071" y="158"/>
                    <a:pt x="587" y="81"/>
                  </a:cubicBezTo>
                  <a:cubicBezTo>
                    <a:pt x="392" y="49"/>
                    <a:pt x="196" y="22"/>
                    <a:pt x="0" y="0"/>
                  </a:cubicBezTo>
                  <a:cubicBezTo>
                    <a:pt x="0" y="43"/>
                    <a:pt x="0" y="43"/>
                    <a:pt x="0" y="43"/>
                  </a:cubicBezTo>
                  <a:cubicBezTo>
                    <a:pt x="678" y="125"/>
                    <a:pt x="1350" y="265"/>
                    <a:pt x="2011" y="438"/>
                  </a:cubicBezTo>
                  <a:cubicBezTo>
                    <a:pt x="2485" y="558"/>
                    <a:pt x="2958" y="689"/>
                    <a:pt x="3434" y="800"/>
                  </a:cubicBezTo>
                  <a:cubicBezTo>
                    <a:pt x="3911" y="912"/>
                    <a:pt x="4393" y="1003"/>
                    <a:pt x="4880" y="1056"/>
                  </a:cubicBezTo>
                  <a:cubicBezTo>
                    <a:pt x="5123" y="1084"/>
                    <a:pt x="5368" y="1100"/>
                    <a:pt x="5612" y="1109"/>
                  </a:cubicBezTo>
                  <a:cubicBezTo>
                    <a:pt x="5735" y="1114"/>
                    <a:pt x="5857" y="1118"/>
                    <a:pt x="5980" y="1111"/>
                  </a:cubicBezTo>
                  <a:cubicBezTo>
                    <a:pt x="6102" y="1104"/>
                    <a:pt x="6224" y="1091"/>
                    <a:pt x="6345" y="1073"/>
                  </a:cubicBezTo>
                  <a:cubicBezTo>
                    <a:pt x="6830" y="1000"/>
                    <a:pt x="7306" y="881"/>
                    <a:pt x="7777" y="748"/>
                  </a:cubicBezTo>
                  <a:cubicBezTo>
                    <a:pt x="8066" y="666"/>
                    <a:pt x="8354" y="578"/>
                    <a:pt x="8640" y="487"/>
                  </a:cubicBezTo>
                  <a:cubicBezTo>
                    <a:pt x="8640" y="435"/>
                    <a:pt x="8640" y="435"/>
                    <a:pt x="8640" y="435"/>
                  </a:cubicBezTo>
                  <a:cubicBezTo>
                    <a:pt x="8350" y="532"/>
                    <a:pt x="8060" y="626"/>
                    <a:pt x="7768" y="7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0" name="Freeform 2703"/>
            <p:cNvSpPr>
              <a:spLocks/>
            </p:cNvSpPr>
            <p:nvPr/>
          </p:nvSpPr>
          <p:spPr bwMode="auto">
            <a:xfrm>
              <a:off x="0" y="2986"/>
              <a:ext cx="5757" cy="906"/>
            </a:xfrm>
            <a:custGeom>
              <a:avLst/>
              <a:gdLst>
                <a:gd name="T0" fmla="*/ 7650 w 8640"/>
                <a:gd name="T1" fmla="*/ 924 h 1361"/>
                <a:gd name="T2" fmla="*/ 6943 w 8640"/>
                <a:gd name="T3" fmla="*/ 1140 h 1361"/>
                <a:gd name="T4" fmla="*/ 6223 w 8640"/>
                <a:gd name="T5" fmla="*/ 1303 h 1361"/>
                <a:gd name="T6" fmla="*/ 5856 w 8640"/>
                <a:gd name="T7" fmla="*/ 1345 h 1361"/>
                <a:gd name="T8" fmla="*/ 5487 w 8640"/>
                <a:gd name="T9" fmla="*/ 1343 h 1361"/>
                <a:gd name="T10" fmla="*/ 4751 w 8640"/>
                <a:gd name="T11" fmla="*/ 1276 h 1361"/>
                <a:gd name="T12" fmla="*/ 3312 w 8640"/>
                <a:gd name="T13" fmla="*/ 945 h 1361"/>
                <a:gd name="T14" fmla="*/ 1908 w 8640"/>
                <a:gd name="T15" fmla="*/ 481 h 1361"/>
                <a:gd name="T16" fmla="*/ 480 w 8640"/>
                <a:gd name="T17" fmla="*/ 88 h 1361"/>
                <a:gd name="T18" fmla="*/ 0 w 8640"/>
                <a:gd name="T19" fmla="*/ 0 h 1361"/>
                <a:gd name="T20" fmla="*/ 0 w 8640"/>
                <a:gd name="T21" fmla="*/ 43 h 1361"/>
                <a:gd name="T22" fmla="*/ 470 w 8640"/>
                <a:gd name="T23" fmla="*/ 134 h 1361"/>
                <a:gd name="T24" fmla="*/ 1895 w 8640"/>
                <a:gd name="T25" fmla="*/ 521 h 1361"/>
                <a:gd name="T26" fmla="*/ 3306 w 8640"/>
                <a:gd name="T27" fmla="*/ 966 h 1361"/>
                <a:gd name="T28" fmla="*/ 4750 w 8640"/>
                <a:gd name="T29" fmla="*/ 1284 h 1361"/>
                <a:gd name="T30" fmla="*/ 5487 w 8640"/>
                <a:gd name="T31" fmla="*/ 1350 h 1361"/>
                <a:gd name="T32" fmla="*/ 5857 w 8640"/>
                <a:gd name="T33" fmla="*/ 1354 h 1361"/>
                <a:gd name="T34" fmla="*/ 6225 w 8640"/>
                <a:gd name="T35" fmla="*/ 1315 h 1361"/>
                <a:gd name="T36" fmla="*/ 7661 w 8640"/>
                <a:gd name="T37" fmla="*/ 957 h 1361"/>
                <a:gd name="T38" fmla="*/ 8640 w 8640"/>
                <a:gd name="T39" fmla="*/ 630 h 1361"/>
                <a:gd name="T40" fmla="*/ 8640 w 8640"/>
                <a:gd name="T41" fmla="*/ 573 h 1361"/>
                <a:gd name="T42" fmla="*/ 7650 w 8640"/>
                <a:gd name="T43" fmla="*/ 92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361">
                  <a:moveTo>
                    <a:pt x="7650" y="924"/>
                  </a:moveTo>
                  <a:cubicBezTo>
                    <a:pt x="7416" y="1001"/>
                    <a:pt x="7181" y="1075"/>
                    <a:pt x="6943" y="1140"/>
                  </a:cubicBezTo>
                  <a:cubicBezTo>
                    <a:pt x="6706" y="1206"/>
                    <a:pt x="6466" y="1263"/>
                    <a:pt x="6223" y="1303"/>
                  </a:cubicBezTo>
                  <a:cubicBezTo>
                    <a:pt x="6102" y="1323"/>
                    <a:pt x="5979" y="1338"/>
                    <a:pt x="5856" y="1345"/>
                  </a:cubicBezTo>
                  <a:cubicBezTo>
                    <a:pt x="5734" y="1353"/>
                    <a:pt x="5610" y="1347"/>
                    <a:pt x="5487" y="1343"/>
                  </a:cubicBezTo>
                  <a:cubicBezTo>
                    <a:pt x="5241" y="1334"/>
                    <a:pt x="4995" y="1310"/>
                    <a:pt x="4751" y="1276"/>
                  </a:cubicBezTo>
                  <a:cubicBezTo>
                    <a:pt x="4263" y="1209"/>
                    <a:pt x="3783" y="1090"/>
                    <a:pt x="3312" y="945"/>
                  </a:cubicBezTo>
                  <a:cubicBezTo>
                    <a:pt x="2841" y="801"/>
                    <a:pt x="2377" y="634"/>
                    <a:pt x="1908" y="481"/>
                  </a:cubicBezTo>
                  <a:cubicBezTo>
                    <a:pt x="1438" y="329"/>
                    <a:pt x="964" y="188"/>
                    <a:pt x="480" y="88"/>
                  </a:cubicBezTo>
                  <a:cubicBezTo>
                    <a:pt x="321" y="55"/>
                    <a:pt x="161" y="25"/>
                    <a:pt x="0" y="0"/>
                  </a:cubicBezTo>
                  <a:cubicBezTo>
                    <a:pt x="0" y="43"/>
                    <a:pt x="0" y="43"/>
                    <a:pt x="0" y="43"/>
                  </a:cubicBezTo>
                  <a:cubicBezTo>
                    <a:pt x="157" y="70"/>
                    <a:pt x="314" y="100"/>
                    <a:pt x="470" y="134"/>
                  </a:cubicBezTo>
                  <a:cubicBezTo>
                    <a:pt x="951" y="237"/>
                    <a:pt x="1426" y="370"/>
                    <a:pt x="1895" y="521"/>
                  </a:cubicBezTo>
                  <a:cubicBezTo>
                    <a:pt x="2365" y="668"/>
                    <a:pt x="2832" y="828"/>
                    <a:pt x="3306" y="966"/>
                  </a:cubicBezTo>
                  <a:cubicBezTo>
                    <a:pt x="3780" y="1103"/>
                    <a:pt x="4261" y="1216"/>
                    <a:pt x="4750" y="1284"/>
                  </a:cubicBezTo>
                  <a:cubicBezTo>
                    <a:pt x="4994" y="1317"/>
                    <a:pt x="5240" y="1338"/>
                    <a:pt x="5487" y="1350"/>
                  </a:cubicBezTo>
                  <a:cubicBezTo>
                    <a:pt x="5610" y="1354"/>
                    <a:pt x="5733" y="1361"/>
                    <a:pt x="5857" y="1354"/>
                  </a:cubicBezTo>
                  <a:cubicBezTo>
                    <a:pt x="5980" y="1348"/>
                    <a:pt x="6103" y="1334"/>
                    <a:pt x="6225" y="1315"/>
                  </a:cubicBezTo>
                  <a:cubicBezTo>
                    <a:pt x="6712" y="1236"/>
                    <a:pt x="7189" y="1103"/>
                    <a:pt x="7661" y="957"/>
                  </a:cubicBezTo>
                  <a:cubicBezTo>
                    <a:pt x="7989" y="854"/>
                    <a:pt x="8316" y="745"/>
                    <a:pt x="8640" y="630"/>
                  </a:cubicBezTo>
                  <a:cubicBezTo>
                    <a:pt x="8640" y="573"/>
                    <a:pt x="8640" y="573"/>
                    <a:pt x="8640" y="573"/>
                  </a:cubicBezTo>
                  <a:cubicBezTo>
                    <a:pt x="8312" y="695"/>
                    <a:pt x="7982" y="813"/>
                    <a:pt x="7650" y="9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1" name="Freeform 2704"/>
            <p:cNvSpPr>
              <a:spLocks/>
            </p:cNvSpPr>
            <p:nvPr/>
          </p:nvSpPr>
          <p:spPr bwMode="auto">
            <a:xfrm>
              <a:off x="0" y="2983"/>
              <a:ext cx="5757" cy="1063"/>
            </a:xfrm>
            <a:custGeom>
              <a:avLst/>
              <a:gdLst>
                <a:gd name="T0" fmla="*/ 7529 w 8640"/>
                <a:gd name="T1" fmla="*/ 1130 h 1596"/>
                <a:gd name="T2" fmla="*/ 6822 w 8640"/>
                <a:gd name="T3" fmla="*/ 1365 h 1596"/>
                <a:gd name="T4" fmla="*/ 6099 w 8640"/>
                <a:gd name="T5" fmla="*/ 1541 h 1596"/>
                <a:gd name="T6" fmla="*/ 5729 w 8640"/>
                <a:gd name="T7" fmla="*/ 1583 h 1596"/>
                <a:gd name="T8" fmla="*/ 5357 w 8640"/>
                <a:gd name="T9" fmla="*/ 1577 h 1596"/>
                <a:gd name="T10" fmla="*/ 4616 w 8640"/>
                <a:gd name="T11" fmla="*/ 1494 h 1596"/>
                <a:gd name="T12" fmla="*/ 3182 w 8640"/>
                <a:gd name="T13" fmla="*/ 1098 h 1596"/>
                <a:gd name="T14" fmla="*/ 1794 w 8640"/>
                <a:gd name="T15" fmla="*/ 553 h 1596"/>
                <a:gd name="T16" fmla="*/ 375 w 8640"/>
                <a:gd name="T17" fmla="*/ 87 h 1596"/>
                <a:gd name="T18" fmla="*/ 0 w 8640"/>
                <a:gd name="T19" fmla="*/ 0 h 1596"/>
                <a:gd name="T20" fmla="*/ 0 w 8640"/>
                <a:gd name="T21" fmla="*/ 45 h 1596"/>
                <a:gd name="T22" fmla="*/ 363 w 8640"/>
                <a:gd name="T23" fmla="*/ 132 h 1596"/>
                <a:gd name="T24" fmla="*/ 1779 w 8640"/>
                <a:gd name="T25" fmla="*/ 592 h 1596"/>
                <a:gd name="T26" fmla="*/ 3175 w 8640"/>
                <a:gd name="T27" fmla="*/ 1118 h 1596"/>
                <a:gd name="T28" fmla="*/ 4615 w 8640"/>
                <a:gd name="T29" fmla="*/ 1501 h 1596"/>
                <a:gd name="T30" fmla="*/ 5356 w 8640"/>
                <a:gd name="T31" fmla="*/ 1583 h 1596"/>
                <a:gd name="T32" fmla="*/ 5729 w 8640"/>
                <a:gd name="T33" fmla="*/ 1592 h 1596"/>
                <a:gd name="T34" fmla="*/ 6101 w 8640"/>
                <a:gd name="T35" fmla="*/ 1553 h 1596"/>
                <a:gd name="T36" fmla="*/ 7540 w 8640"/>
                <a:gd name="T37" fmla="*/ 1163 h 1596"/>
                <a:gd name="T38" fmla="*/ 8640 w 8640"/>
                <a:gd name="T39" fmla="*/ 758 h 1596"/>
                <a:gd name="T40" fmla="*/ 8640 w 8640"/>
                <a:gd name="T41" fmla="*/ 699 h 1596"/>
                <a:gd name="T42" fmla="*/ 7529 w 8640"/>
                <a:gd name="T43" fmla="*/ 1130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596">
                  <a:moveTo>
                    <a:pt x="7529" y="1130"/>
                  </a:moveTo>
                  <a:cubicBezTo>
                    <a:pt x="7295" y="1214"/>
                    <a:pt x="7060" y="1294"/>
                    <a:pt x="6822" y="1365"/>
                  </a:cubicBezTo>
                  <a:cubicBezTo>
                    <a:pt x="6584" y="1436"/>
                    <a:pt x="6343" y="1499"/>
                    <a:pt x="6099" y="1541"/>
                  </a:cubicBezTo>
                  <a:cubicBezTo>
                    <a:pt x="5976" y="1561"/>
                    <a:pt x="5853" y="1577"/>
                    <a:pt x="5729" y="1583"/>
                  </a:cubicBezTo>
                  <a:cubicBezTo>
                    <a:pt x="5605" y="1588"/>
                    <a:pt x="5481" y="1582"/>
                    <a:pt x="5357" y="1577"/>
                  </a:cubicBezTo>
                  <a:cubicBezTo>
                    <a:pt x="5108" y="1565"/>
                    <a:pt x="4861" y="1535"/>
                    <a:pt x="4616" y="1494"/>
                  </a:cubicBezTo>
                  <a:cubicBezTo>
                    <a:pt x="4126" y="1411"/>
                    <a:pt x="3648" y="1269"/>
                    <a:pt x="3182" y="1098"/>
                  </a:cubicBezTo>
                  <a:cubicBezTo>
                    <a:pt x="2715" y="928"/>
                    <a:pt x="2258" y="732"/>
                    <a:pt x="1794" y="553"/>
                  </a:cubicBezTo>
                  <a:cubicBezTo>
                    <a:pt x="1329" y="375"/>
                    <a:pt x="858" y="209"/>
                    <a:pt x="375" y="87"/>
                  </a:cubicBezTo>
                  <a:cubicBezTo>
                    <a:pt x="251" y="56"/>
                    <a:pt x="126" y="27"/>
                    <a:pt x="0" y="0"/>
                  </a:cubicBezTo>
                  <a:cubicBezTo>
                    <a:pt x="0" y="45"/>
                    <a:pt x="0" y="45"/>
                    <a:pt x="0" y="45"/>
                  </a:cubicBezTo>
                  <a:cubicBezTo>
                    <a:pt x="122" y="72"/>
                    <a:pt x="243" y="101"/>
                    <a:pt x="363" y="132"/>
                  </a:cubicBezTo>
                  <a:cubicBezTo>
                    <a:pt x="843" y="258"/>
                    <a:pt x="1314" y="415"/>
                    <a:pt x="1779" y="592"/>
                  </a:cubicBezTo>
                  <a:cubicBezTo>
                    <a:pt x="2244" y="766"/>
                    <a:pt x="2705" y="954"/>
                    <a:pt x="3175" y="1118"/>
                  </a:cubicBezTo>
                  <a:cubicBezTo>
                    <a:pt x="3644" y="1282"/>
                    <a:pt x="4124" y="1419"/>
                    <a:pt x="4615" y="1501"/>
                  </a:cubicBezTo>
                  <a:cubicBezTo>
                    <a:pt x="4860" y="1542"/>
                    <a:pt x="5108" y="1568"/>
                    <a:pt x="5356" y="1583"/>
                  </a:cubicBezTo>
                  <a:cubicBezTo>
                    <a:pt x="5480" y="1589"/>
                    <a:pt x="5605" y="1596"/>
                    <a:pt x="5729" y="1592"/>
                  </a:cubicBezTo>
                  <a:cubicBezTo>
                    <a:pt x="5854" y="1587"/>
                    <a:pt x="5978" y="1572"/>
                    <a:pt x="6101" y="1553"/>
                  </a:cubicBezTo>
                  <a:cubicBezTo>
                    <a:pt x="6592" y="1468"/>
                    <a:pt x="7069" y="1322"/>
                    <a:pt x="7540" y="1163"/>
                  </a:cubicBezTo>
                  <a:cubicBezTo>
                    <a:pt x="7910" y="1037"/>
                    <a:pt x="8277" y="901"/>
                    <a:pt x="8640" y="758"/>
                  </a:cubicBezTo>
                  <a:cubicBezTo>
                    <a:pt x="8640" y="699"/>
                    <a:pt x="8640" y="699"/>
                    <a:pt x="8640" y="699"/>
                  </a:cubicBezTo>
                  <a:cubicBezTo>
                    <a:pt x="8272" y="849"/>
                    <a:pt x="7902" y="994"/>
                    <a:pt x="7529" y="1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2" name="Freeform 2705"/>
            <p:cNvSpPr>
              <a:spLocks/>
            </p:cNvSpPr>
            <p:nvPr/>
          </p:nvSpPr>
          <p:spPr bwMode="auto">
            <a:xfrm>
              <a:off x="0" y="2986"/>
              <a:ext cx="5757" cy="1213"/>
            </a:xfrm>
            <a:custGeom>
              <a:avLst/>
              <a:gdLst>
                <a:gd name="T0" fmla="*/ 7405 w 8640"/>
                <a:gd name="T1" fmla="*/ 1330 h 1821"/>
                <a:gd name="T2" fmla="*/ 6697 w 8640"/>
                <a:gd name="T3" fmla="*/ 1584 h 1821"/>
                <a:gd name="T4" fmla="*/ 5970 w 8640"/>
                <a:gd name="T5" fmla="*/ 1772 h 1821"/>
                <a:gd name="T6" fmla="*/ 5598 w 8640"/>
                <a:gd name="T7" fmla="*/ 1812 h 1821"/>
                <a:gd name="T8" fmla="*/ 5222 w 8640"/>
                <a:gd name="T9" fmla="*/ 1801 h 1821"/>
                <a:gd name="T10" fmla="*/ 4477 w 8640"/>
                <a:gd name="T11" fmla="*/ 1700 h 1821"/>
                <a:gd name="T12" fmla="*/ 3050 w 8640"/>
                <a:gd name="T13" fmla="*/ 1235 h 1821"/>
                <a:gd name="T14" fmla="*/ 1680 w 8640"/>
                <a:gd name="T15" fmla="*/ 612 h 1821"/>
                <a:gd name="T16" fmla="*/ 272 w 8640"/>
                <a:gd name="T17" fmla="*/ 77 h 1821"/>
                <a:gd name="T18" fmla="*/ 0 w 8640"/>
                <a:gd name="T19" fmla="*/ 0 h 1821"/>
                <a:gd name="T20" fmla="*/ 0 w 8640"/>
                <a:gd name="T21" fmla="*/ 47 h 1821"/>
                <a:gd name="T22" fmla="*/ 258 w 8640"/>
                <a:gd name="T23" fmla="*/ 121 h 1821"/>
                <a:gd name="T24" fmla="*/ 1663 w 8640"/>
                <a:gd name="T25" fmla="*/ 650 h 1821"/>
                <a:gd name="T26" fmla="*/ 3042 w 8640"/>
                <a:gd name="T27" fmla="*/ 1255 h 1821"/>
                <a:gd name="T28" fmla="*/ 4476 w 8640"/>
                <a:gd name="T29" fmla="*/ 1707 h 1821"/>
                <a:gd name="T30" fmla="*/ 5221 w 8640"/>
                <a:gd name="T31" fmla="*/ 1807 h 1821"/>
                <a:gd name="T32" fmla="*/ 5598 w 8640"/>
                <a:gd name="T33" fmla="*/ 1821 h 1821"/>
                <a:gd name="T34" fmla="*/ 5972 w 8640"/>
                <a:gd name="T35" fmla="*/ 1784 h 1821"/>
                <a:gd name="T36" fmla="*/ 7417 w 8640"/>
                <a:gd name="T37" fmla="*/ 1363 h 1821"/>
                <a:gd name="T38" fmla="*/ 8640 w 8640"/>
                <a:gd name="T39" fmla="*/ 871 h 1821"/>
                <a:gd name="T40" fmla="*/ 8640 w 8640"/>
                <a:gd name="T41" fmla="*/ 810 h 1821"/>
                <a:gd name="T42" fmla="*/ 7405 w 8640"/>
                <a:gd name="T43" fmla="*/ 1330 h 1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821">
                  <a:moveTo>
                    <a:pt x="7405" y="1330"/>
                  </a:moveTo>
                  <a:cubicBezTo>
                    <a:pt x="7171" y="1421"/>
                    <a:pt x="6936" y="1507"/>
                    <a:pt x="6697" y="1584"/>
                  </a:cubicBezTo>
                  <a:cubicBezTo>
                    <a:pt x="6459" y="1661"/>
                    <a:pt x="6217" y="1728"/>
                    <a:pt x="5970" y="1772"/>
                  </a:cubicBezTo>
                  <a:cubicBezTo>
                    <a:pt x="5847" y="1793"/>
                    <a:pt x="5722" y="1809"/>
                    <a:pt x="5598" y="1812"/>
                  </a:cubicBezTo>
                  <a:cubicBezTo>
                    <a:pt x="5472" y="1813"/>
                    <a:pt x="5347" y="1809"/>
                    <a:pt x="5222" y="1801"/>
                  </a:cubicBezTo>
                  <a:cubicBezTo>
                    <a:pt x="4972" y="1786"/>
                    <a:pt x="4723" y="1749"/>
                    <a:pt x="4477" y="1700"/>
                  </a:cubicBezTo>
                  <a:cubicBezTo>
                    <a:pt x="3985" y="1600"/>
                    <a:pt x="3510" y="1432"/>
                    <a:pt x="3050" y="1235"/>
                  </a:cubicBezTo>
                  <a:cubicBezTo>
                    <a:pt x="2588" y="1039"/>
                    <a:pt x="2138" y="817"/>
                    <a:pt x="1680" y="612"/>
                  </a:cubicBezTo>
                  <a:cubicBezTo>
                    <a:pt x="1221" y="409"/>
                    <a:pt x="754" y="219"/>
                    <a:pt x="272" y="77"/>
                  </a:cubicBezTo>
                  <a:cubicBezTo>
                    <a:pt x="181" y="50"/>
                    <a:pt x="91" y="24"/>
                    <a:pt x="0" y="0"/>
                  </a:cubicBezTo>
                  <a:cubicBezTo>
                    <a:pt x="0" y="47"/>
                    <a:pt x="0" y="47"/>
                    <a:pt x="0" y="47"/>
                  </a:cubicBezTo>
                  <a:cubicBezTo>
                    <a:pt x="86" y="70"/>
                    <a:pt x="173" y="95"/>
                    <a:pt x="258" y="121"/>
                  </a:cubicBezTo>
                  <a:cubicBezTo>
                    <a:pt x="737" y="267"/>
                    <a:pt x="1204" y="449"/>
                    <a:pt x="1663" y="650"/>
                  </a:cubicBezTo>
                  <a:cubicBezTo>
                    <a:pt x="2123" y="850"/>
                    <a:pt x="2577" y="1064"/>
                    <a:pt x="3042" y="1255"/>
                  </a:cubicBezTo>
                  <a:cubicBezTo>
                    <a:pt x="3506" y="1445"/>
                    <a:pt x="3983" y="1607"/>
                    <a:pt x="4476" y="1707"/>
                  </a:cubicBezTo>
                  <a:cubicBezTo>
                    <a:pt x="4722" y="1757"/>
                    <a:pt x="4971" y="1789"/>
                    <a:pt x="5221" y="1807"/>
                  </a:cubicBezTo>
                  <a:cubicBezTo>
                    <a:pt x="5347" y="1816"/>
                    <a:pt x="5472" y="1821"/>
                    <a:pt x="5598" y="1821"/>
                  </a:cubicBezTo>
                  <a:cubicBezTo>
                    <a:pt x="5723" y="1819"/>
                    <a:pt x="5849" y="1805"/>
                    <a:pt x="5972" y="1784"/>
                  </a:cubicBezTo>
                  <a:cubicBezTo>
                    <a:pt x="6468" y="1695"/>
                    <a:pt x="6946" y="1535"/>
                    <a:pt x="7417" y="1363"/>
                  </a:cubicBezTo>
                  <a:cubicBezTo>
                    <a:pt x="7829" y="1210"/>
                    <a:pt x="8237" y="1046"/>
                    <a:pt x="8640" y="871"/>
                  </a:cubicBezTo>
                  <a:cubicBezTo>
                    <a:pt x="8640" y="810"/>
                    <a:pt x="8640" y="810"/>
                    <a:pt x="8640" y="810"/>
                  </a:cubicBezTo>
                  <a:cubicBezTo>
                    <a:pt x="8232" y="992"/>
                    <a:pt x="7821" y="1167"/>
                    <a:pt x="7405" y="13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3" name="Freeform 2706"/>
            <p:cNvSpPr>
              <a:spLocks/>
            </p:cNvSpPr>
            <p:nvPr/>
          </p:nvSpPr>
          <p:spPr bwMode="auto">
            <a:xfrm>
              <a:off x="3925" y="3597"/>
              <a:ext cx="1832" cy="720"/>
            </a:xfrm>
            <a:custGeom>
              <a:avLst/>
              <a:gdLst>
                <a:gd name="T0" fmla="*/ 1388 w 2749"/>
                <a:gd name="T1" fmla="*/ 621 h 1081"/>
                <a:gd name="T2" fmla="*/ 679 w 2749"/>
                <a:gd name="T3" fmla="*/ 893 h 1081"/>
                <a:gd name="T4" fmla="*/ 0 w 2749"/>
                <a:gd name="T5" fmla="*/ 1081 h 1081"/>
                <a:gd name="T6" fmla="*/ 62 w 2749"/>
                <a:gd name="T7" fmla="*/ 1081 h 1081"/>
                <a:gd name="T8" fmla="*/ 1401 w 2749"/>
                <a:gd name="T9" fmla="*/ 653 h 1081"/>
                <a:gd name="T10" fmla="*/ 2749 w 2749"/>
                <a:gd name="T11" fmla="*/ 64 h 1081"/>
                <a:gd name="T12" fmla="*/ 2749 w 2749"/>
                <a:gd name="T13" fmla="*/ 0 h 1081"/>
                <a:gd name="T14" fmla="*/ 1388 w 2749"/>
                <a:gd name="T15" fmla="*/ 621 h 10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9" h="1081">
                  <a:moveTo>
                    <a:pt x="1388" y="621"/>
                  </a:moveTo>
                  <a:cubicBezTo>
                    <a:pt x="1154" y="718"/>
                    <a:pt x="918" y="811"/>
                    <a:pt x="679" y="893"/>
                  </a:cubicBezTo>
                  <a:cubicBezTo>
                    <a:pt x="457" y="969"/>
                    <a:pt x="230" y="1036"/>
                    <a:pt x="0" y="1081"/>
                  </a:cubicBezTo>
                  <a:cubicBezTo>
                    <a:pt x="62" y="1081"/>
                    <a:pt x="62" y="1081"/>
                    <a:pt x="62" y="1081"/>
                  </a:cubicBezTo>
                  <a:cubicBezTo>
                    <a:pt x="522" y="986"/>
                    <a:pt x="965" y="824"/>
                    <a:pt x="1401" y="653"/>
                  </a:cubicBezTo>
                  <a:cubicBezTo>
                    <a:pt x="1856" y="471"/>
                    <a:pt x="2306" y="273"/>
                    <a:pt x="2749" y="64"/>
                  </a:cubicBezTo>
                  <a:cubicBezTo>
                    <a:pt x="2749" y="0"/>
                    <a:pt x="2749" y="0"/>
                    <a:pt x="2749" y="0"/>
                  </a:cubicBezTo>
                  <a:cubicBezTo>
                    <a:pt x="2300" y="217"/>
                    <a:pt x="1847" y="427"/>
                    <a:pt x="1388" y="6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4" name="Freeform 2707"/>
            <p:cNvSpPr>
              <a:spLocks/>
            </p:cNvSpPr>
            <p:nvPr/>
          </p:nvSpPr>
          <p:spPr bwMode="auto">
            <a:xfrm>
              <a:off x="4363" y="3663"/>
              <a:ext cx="1394" cy="654"/>
            </a:xfrm>
            <a:custGeom>
              <a:avLst/>
              <a:gdLst>
                <a:gd name="T0" fmla="*/ 602 w 2092"/>
                <a:gd name="T1" fmla="*/ 731 h 981"/>
                <a:gd name="T2" fmla="*/ 0 w 2092"/>
                <a:gd name="T3" fmla="*/ 981 h 981"/>
                <a:gd name="T4" fmla="*/ 69 w 2092"/>
                <a:gd name="T5" fmla="*/ 981 h 981"/>
                <a:gd name="T6" fmla="*/ 616 w 2092"/>
                <a:gd name="T7" fmla="*/ 763 h 981"/>
                <a:gd name="T8" fmla="*/ 2007 w 2092"/>
                <a:gd name="T9" fmla="*/ 109 h 981"/>
                <a:gd name="T10" fmla="*/ 2092 w 2092"/>
                <a:gd name="T11" fmla="*/ 66 h 981"/>
                <a:gd name="T12" fmla="*/ 2092 w 2092"/>
                <a:gd name="T13" fmla="*/ 0 h 981"/>
                <a:gd name="T14" fmla="*/ 602 w 2092"/>
                <a:gd name="T15" fmla="*/ 731 h 9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2" h="981">
                  <a:moveTo>
                    <a:pt x="602" y="731"/>
                  </a:moveTo>
                  <a:cubicBezTo>
                    <a:pt x="403" y="819"/>
                    <a:pt x="203" y="904"/>
                    <a:pt x="0" y="981"/>
                  </a:cubicBezTo>
                  <a:cubicBezTo>
                    <a:pt x="69" y="981"/>
                    <a:pt x="69" y="981"/>
                    <a:pt x="69" y="981"/>
                  </a:cubicBezTo>
                  <a:cubicBezTo>
                    <a:pt x="253" y="913"/>
                    <a:pt x="435" y="840"/>
                    <a:pt x="616" y="763"/>
                  </a:cubicBezTo>
                  <a:cubicBezTo>
                    <a:pt x="1087" y="561"/>
                    <a:pt x="1550" y="341"/>
                    <a:pt x="2007" y="109"/>
                  </a:cubicBezTo>
                  <a:cubicBezTo>
                    <a:pt x="2035" y="95"/>
                    <a:pt x="2064" y="80"/>
                    <a:pt x="2092" y="66"/>
                  </a:cubicBezTo>
                  <a:cubicBezTo>
                    <a:pt x="2092" y="0"/>
                    <a:pt x="2092" y="0"/>
                    <a:pt x="2092" y="0"/>
                  </a:cubicBezTo>
                  <a:cubicBezTo>
                    <a:pt x="1601" y="256"/>
                    <a:pt x="1106" y="503"/>
                    <a:pt x="602" y="7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5" name="Freeform 2708"/>
            <p:cNvSpPr>
              <a:spLocks/>
            </p:cNvSpPr>
            <p:nvPr/>
          </p:nvSpPr>
          <p:spPr bwMode="auto">
            <a:xfrm>
              <a:off x="4625" y="3725"/>
              <a:ext cx="1132" cy="592"/>
            </a:xfrm>
            <a:custGeom>
              <a:avLst/>
              <a:gdLst>
                <a:gd name="T0" fmla="*/ 79 w 1699"/>
                <a:gd name="T1" fmla="*/ 851 h 888"/>
                <a:gd name="T2" fmla="*/ 0 w 1699"/>
                <a:gd name="T3" fmla="*/ 888 h 888"/>
                <a:gd name="T4" fmla="*/ 81 w 1699"/>
                <a:gd name="T5" fmla="*/ 888 h 888"/>
                <a:gd name="T6" fmla="*/ 94 w 1699"/>
                <a:gd name="T7" fmla="*/ 883 h 888"/>
                <a:gd name="T8" fmla="*/ 1482 w 1699"/>
                <a:gd name="T9" fmla="*/ 186 h 888"/>
                <a:gd name="T10" fmla="*/ 1699 w 1699"/>
                <a:gd name="T11" fmla="*/ 68 h 888"/>
                <a:gd name="T12" fmla="*/ 1699 w 1699"/>
                <a:gd name="T13" fmla="*/ 0 h 888"/>
                <a:gd name="T14" fmla="*/ 79 w 1699"/>
                <a:gd name="T15" fmla="*/ 851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9" h="888">
                  <a:moveTo>
                    <a:pt x="79" y="851"/>
                  </a:moveTo>
                  <a:cubicBezTo>
                    <a:pt x="53" y="863"/>
                    <a:pt x="26" y="876"/>
                    <a:pt x="0" y="888"/>
                  </a:cubicBezTo>
                  <a:cubicBezTo>
                    <a:pt x="81" y="888"/>
                    <a:pt x="81" y="888"/>
                    <a:pt x="81" y="888"/>
                  </a:cubicBezTo>
                  <a:cubicBezTo>
                    <a:pt x="86" y="886"/>
                    <a:pt x="90" y="884"/>
                    <a:pt x="94" y="883"/>
                  </a:cubicBezTo>
                  <a:cubicBezTo>
                    <a:pt x="565" y="667"/>
                    <a:pt x="1027" y="432"/>
                    <a:pt x="1482" y="186"/>
                  </a:cubicBezTo>
                  <a:cubicBezTo>
                    <a:pt x="1555" y="147"/>
                    <a:pt x="1627" y="107"/>
                    <a:pt x="1699" y="68"/>
                  </a:cubicBezTo>
                  <a:cubicBezTo>
                    <a:pt x="1699" y="0"/>
                    <a:pt x="1699" y="0"/>
                    <a:pt x="1699" y="0"/>
                  </a:cubicBezTo>
                  <a:cubicBezTo>
                    <a:pt x="1166" y="297"/>
                    <a:pt x="629" y="587"/>
                    <a:pt x="79" y="8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6" name="Freeform 2709"/>
            <p:cNvSpPr>
              <a:spLocks/>
            </p:cNvSpPr>
            <p:nvPr/>
          </p:nvSpPr>
          <p:spPr bwMode="auto">
            <a:xfrm>
              <a:off x="4818" y="3781"/>
              <a:ext cx="939" cy="536"/>
            </a:xfrm>
            <a:custGeom>
              <a:avLst/>
              <a:gdLst>
                <a:gd name="T0" fmla="*/ 0 w 1409"/>
                <a:gd name="T1" fmla="*/ 804 h 804"/>
                <a:gd name="T2" fmla="*/ 92 w 1409"/>
                <a:gd name="T3" fmla="*/ 804 h 804"/>
                <a:gd name="T4" fmla="*/ 1060 w 1409"/>
                <a:gd name="T5" fmla="*/ 274 h 804"/>
                <a:gd name="T6" fmla="*/ 1409 w 1409"/>
                <a:gd name="T7" fmla="*/ 72 h 804"/>
                <a:gd name="T8" fmla="*/ 1409 w 1409"/>
                <a:gd name="T9" fmla="*/ 0 h 804"/>
                <a:gd name="T10" fmla="*/ 0 w 1409"/>
                <a:gd name="T11" fmla="*/ 804 h 804"/>
              </a:gdLst>
              <a:ahLst/>
              <a:cxnLst>
                <a:cxn ang="0">
                  <a:pos x="T0" y="T1"/>
                </a:cxn>
                <a:cxn ang="0">
                  <a:pos x="T2" y="T3"/>
                </a:cxn>
                <a:cxn ang="0">
                  <a:pos x="T4" y="T5"/>
                </a:cxn>
                <a:cxn ang="0">
                  <a:pos x="T6" y="T7"/>
                </a:cxn>
                <a:cxn ang="0">
                  <a:pos x="T8" y="T9"/>
                </a:cxn>
                <a:cxn ang="0">
                  <a:pos x="T10" y="T11"/>
                </a:cxn>
              </a:cxnLst>
              <a:rect l="0" t="0" r="r" b="b"/>
              <a:pathLst>
                <a:path w="1409" h="804">
                  <a:moveTo>
                    <a:pt x="0" y="804"/>
                  </a:moveTo>
                  <a:cubicBezTo>
                    <a:pt x="92" y="804"/>
                    <a:pt x="92" y="804"/>
                    <a:pt x="92" y="804"/>
                  </a:cubicBezTo>
                  <a:cubicBezTo>
                    <a:pt x="419" y="635"/>
                    <a:pt x="741" y="458"/>
                    <a:pt x="1060" y="274"/>
                  </a:cubicBezTo>
                  <a:cubicBezTo>
                    <a:pt x="1176" y="207"/>
                    <a:pt x="1293" y="140"/>
                    <a:pt x="1409" y="72"/>
                  </a:cubicBezTo>
                  <a:cubicBezTo>
                    <a:pt x="1409" y="0"/>
                    <a:pt x="1409" y="0"/>
                    <a:pt x="1409" y="0"/>
                  </a:cubicBezTo>
                  <a:cubicBezTo>
                    <a:pt x="944" y="278"/>
                    <a:pt x="477" y="550"/>
                    <a:pt x="0" y="8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7" name="Freeform 2710"/>
            <p:cNvSpPr>
              <a:spLocks/>
            </p:cNvSpPr>
            <p:nvPr/>
          </p:nvSpPr>
          <p:spPr bwMode="auto">
            <a:xfrm>
              <a:off x="4971" y="3833"/>
              <a:ext cx="786" cy="484"/>
            </a:xfrm>
            <a:custGeom>
              <a:avLst/>
              <a:gdLst>
                <a:gd name="T0" fmla="*/ 0 w 1180"/>
                <a:gd name="T1" fmla="*/ 726 h 726"/>
                <a:gd name="T2" fmla="*/ 98 w 1180"/>
                <a:gd name="T3" fmla="*/ 726 h 726"/>
                <a:gd name="T4" fmla="*/ 697 w 1180"/>
                <a:gd name="T5" fmla="*/ 371 h 726"/>
                <a:gd name="T6" fmla="*/ 1180 w 1180"/>
                <a:gd name="T7" fmla="*/ 73 h 726"/>
                <a:gd name="T8" fmla="*/ 1180 w 1180"/>
                <a:gd name="T9" fmla="*/ 0 h 726"/>
                <a:gd name="T10" fmla="*/ 0 w 1180"/>
                <a:gd name="T11" fmla="*/ 726 h 726"/>
              </a:gdLst>
              <a:ahLst/>
              <a:cxnLst>
                <a:cxn ang="0">
                  <a:pos x="T0" y="T1"/>
                </a:cxn>
                <a:cxn ang="0">
                  <a:pos x="T2" y="T3"/>
                </a:cxn>
                <a:cxn ang="0">
                  <a:pos x="T4" y="T5"/>
                </a:cxn>
                <a:cxn ang="0">
                  <a:pos x="T6" y="T7"/>
                </a:cxn>
                <a:cxn ang="0">
                  <a:pos x="T8" y="T9"/>
                </a:cxn>
                <a:cxn ang="0">
                  <a:pos x="T10" y="T11"/>
                </a:cxn>
              </a:cxnLst>
              <a:rect l="0" t="0" r="r" b="b"/>
              <a:pathLst>
                <a:path w="1180" h="726">
                  <a:moveTo>
                    <a:pt x="0" y="726"/>
                  </a:moveTo>
                  <a:cubicBezTo>
                    <a:pt x="98" y="726"/>
                    <a:pt x="98" y="726"/>
                    <a:pt x="98" y="726"/>
                  </a:cubicBezTo>
                  <a:cubicBezTo>
                    <a:pt x="299" y="611"/>
                    <a:pt x="499" y="492"/>
                    <a:pt x="697" y="371"/>
                  </a:cubicBezTo>
                  <a:cubicBezTo>
                    <a:pt x="859" y="273"/>
                    <a:pt x="1020" y="173"/>
                    <a:pt x="1180" y="73"/>
                  </a:cubicBezTo>
                  <a:cubicBezTo>
                    <a:pt x="1180" y="0"/>
                    <a:pt x="1180" y="0"/>
                    <a:pt x="1180" y="0"/>
                  </a:cubicBezTo>
                  <a:cubicBezTo>
                    <a:pt x="790" y="247"/>
                    <a:pt x="398" y="492"/>
                    <a:pt x="0" y="7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8" name="Freeform 2711"/>
            <p:cNvSpPr>
              <a:spLocks/>
            </p:cNvSpPr>
            <p:nvPr/>
          </p:nvSpPr>
          <p:spPr bwMode="auto">
            <a:xfrm>
              <a:off x="5095" y="3880"/>
              <a:ext cx="662" cy="437"/>
            </a:xfrm>
            <a:custGeom>
              <a:avLst/>
              <a:gdLst>
                <a:gd name="T0" fmla="*/ 0 w 994"/>
                <a:gd name="T1" fmla="*/ 656 h 656"/>
                <a:gd name="T2" fmla="*/ 101 w 994"/>
                <a:gd name="T3" fmla="*/ 656 h 656"/>
                <a:gd name="T4" fmla="*/ 377 w 994"/>
                <a:gd name="T5" fmla="*/ 480 h 656"/>
                <a:gd name="T6" fmla="*/ 994 w 994"/>
                <a:gd name="T7" fmla="*/ 77 h 656"/>
                <a:gd name="T8" fmla="*/ 994 w 994"/>
                <a:gd name="T9" fmla="*/ 0 h 656"/>
                <a:gd name="T10" fmla="*/ 0 w 994"/>
                <a:gd name="T11" fmla="*/ 656 h 656"/>
              </a:gdLst>
              <a:ahLst/>
              <a:cxnLst>
                <a:cxn ang="0">
                  <a:pos x="T0" y="T1"/>
                </a:cxn>
                <a:cxn ang="0">
                  <a:pos x="T2" y="T3"/>
                </a:cxn>
                <a:cxn ang="0">
                  <a:pos x="T4" y="T5"/>
                </a:cxn>
                <a:cxn ang="0">
                  <a:pos x="T6" y="T7"/>
                </a:cxn>
                <a:cxn ang="0">
                  <a:pos x="T8" y="T9"/>
                </a:cxn>
                <a:cxn ang="0">
                  <a:pos x="T10" y="T11"/>
                </a:cxn>
              </a:cxnLst>
              <a:rect l="0" t="0" r="r" b="b"/>
              <a:pathLst>
                <a:path w="994" h="656">
                  <a:moveTo>
                    <a:pt x="0" y="656"/>
                  </a:moveTo>
                  <a:cubicBezTo>
                    <a:pt x="101" y="656"/>
                    <a:pt x="101" y="656"/>
                    <a:pt x="101" y="656"/>
                  </a:cubicBezTo>
                  <a:cubicBezTo>
                    <a:pt x="193" y="598"/>
                    <a:pt x="285" y="540"/>
                    <a:pt x="377" y="480"/>
                  </a:cubicBezTo>
                  <a:cubicBezTo>
                    <a:pt x="584" y="347"/>
                    <a:pt x="789" y="213"/>
                    <a:pt x="994" y="77"/>
                  </a:cubicBezTo>
                  <a:cubicBezTo>
                    <a:pt x="994" y="0"/>
                    <a:pt x="994" y="0"/>
                    <a:pt x="994" y="0"/>
                  </a:cubicBezTo>
                  <a:cubicBezTo>
                    <a:pt x="665" y="222"/>
                    <a:pt x="334" y="442"/>
                    <a:pt x="0" y="6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69" name="Freeform 2712"/>
            <p:cNvSpPr>
              <a:spLocks/>
            </p:cNvSpPr>
            <p:nvPr/>
          </p:nvSpPr>
          <p:spPr bwMode="auto">
            <a:xfrm>
              <a:off x="5193" y="3921"/>
              <a:ext cx="564" cy="396"/>
            </a:xfrm>
            <a:custGeom>
              <a:avLst/>
              <a:gdLst>
                <a:gd name="T0" fmla="*/ 63 w 847"/>
                <a:gd name="T1" fmla="*/ 551 h 594"/>
                <a:gd name="T2" fmla="*/ 0 w 847"/>
                <a:gd name="T3" fmla="*/ 594 h 594"/>
                <a:gd name="T4" fmla="*/ 102 w 847"/>
                <a:gd name="T5" fmla="*/ 594 h 594"/>
                <a:gd name="T6" fmla="*/ 847 w 847"/>
                <a:gd name="T7" fmla="*/ 78 h 594"/>
                <a:gd name="T8" fmla="*/ 847 w 847"/>
                <a:gd name="T9" fmla="*/ 0 h 594"/>
                <a:gd name="T10" fmla="*/ 63 w 847"/>
                <a:gd name="T11" fmla="*/ 551 h 594"/>
              </a:gdLst>
              <a:ahLst/>
              <a:cxnLst>
                <a:cxn ang="0">
                  <a:pos x="T0" y="T1"/>
                </a:cxn>
                <a:cxn ang="0">
                  <a:pos x="T2" y="T3"/>
                </a:cxn>
                <a:cxn ang="0">
                  <a:pos x="T4" y="T5"/>
                </a:cxn>
                <a:cxn ang="0">
                  <a:pos x="T6" y="T7"/>
                </a:cxn>
                <a:cxn ang="0">
                  <a:pos x="T8" y="T9"/>
                </a:cxn>
                <a:cxn ang="0">
                  <a:pos x="T10" y="T11"/>
                </a:cxn>
              </a:cxnLst>
              <a:rect l="0" t="0" r="r" b="b"/>
              <a:pathLst>
                <a:path w="847" h="594">
                  <a:moveTo>
                    <a:pt x="63" y="551"/>
                  </a:moveTo>
                  <a:cubicBezTo>
                    <a:pt x="42" y="566"/>
                    <a:pt x="21" y="580"/>
                    <a:pt x="0" y="594"/>
                  </a:cubicBezTo>
                  <a:cubicBezTo>
                    <a:pt x="102" y="594"/>
                    <a:pt x="102" y="594"/>
                    <a:pt x="102" y="594"/>
                  </a:cubicBezTo>
                  <a:cubicBezTo>
                    <a:pt x="352" y="424"/>
                    <a:pt x="600" y="252"/>
                    <a:pt x="847" y="78"/>
                  </a:cubicBezTo>
                  <a:cubicBezTo>
                    <a:pt x="847" y="0"/>
                    <a:pt x="847" y="0"/>
                    <a:pt x="847" y="0"/>
                  </a:cubicBezTo>
                  <a:cubicBezTo>
                    <a:pt x="587" y="185"/>
                    <a:pt x="326" y="370"/>
                    <a:pt x="63" y="5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70" name="Freeform 2713"/>
            <p:cNvSpPr>
              <a:spLocks/>
            </p:cNvSpPr>
            <p:nvPr/>
          </p:nvSpPr>
          <p:spPr bwMode="auto">
            <a:xfrm>
              <a:off x="5273" y="3957"/>
              <a:ext cx="484" cy="360"/>
            </a:xfrm>
            <a:custGeom>
              <a:avLst/>
              <a:gdLst>
                <a:gd name="T0" fmla="*/ 0 w 727"/>
                <a:gd name="T1" fmla="*/ 540 h 540"/>
                <a:gd name="T2" fmla="*/ 101 w 727"/>
                <a:gd name="T3" fmla="*/ 540 h 540"/>
                <a:gd name="T4" fmla="*/ 727 w 727"/>
                <a:gd name="T5" fmla="*/ 79 h 540"/>
                <a:gd name="T6" fmla="*/ 727 w 727"/>
                <a:gd name="T7" fmla="*/ 0 h 540"/>
                <a:gd name="T8" fmla="*/ 0 w 727"/>
                <a:gd name="T9" fmla="*/ 540 h 540"/>
              </a:gdLst>
              <a:ahLst/>
              <a:cxnLst>
                <a:cxn ang="0">
                  <a:pos x="T0" y="T1"/>
                </a:cxn>
                <a:cxn ang="0">
                  <a:pos x="T2" y="T3"/>
                </a:cxn>
                <a:cxn ang="0">
                  <a:pos x="T4" y="T5"/>
                </a:cxn>
                <a:cxn ang="0">
                  <a:pos x="T6" y="T7"/>
                </a:cxn>
                <a:cxn ang="0">
                  <a:pos x="T8" y="T9"/>
                </a:cxn>
              </a:cxnLst>
              <a:rect l="0" t="0" r="r" b="b"/>
              <a:pathLst>
                <a:path w="727" h="540">
                  <a:moveTo>
                    <a:pt x="0" y="540"/>
                  </a:moveTo>
                  <a:cubicBezTo>
                    <a:pt x="101" y="540"/>
                    <a:pt x="101" y="540"/>
                    <a:pt x="101" y="540"/>
                  </a:cubicBezTo>
                  <a:cubicBezTo>
                    <a:pt x="311" y="388"/>
                    <a:pt x="519" y="234"/>
                    <a:pt x="727" y="79"/>
                  </a:cubicBezTo>
                  <a:cubicBezTo>
                    <a:pt x="727" y="0"/>
                    <a:pt x="727" y="0"/>
                    <a:pt x="727" y="0"/>
                  </a:cubicBezTo>
                  <a:cubicBezTo>
                    <a:pt x="485" y="181"/>
                    <a:pt x="243" y="362"/>
                    <a:pt x="0" y="5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71" name="Freeform 2714"/>
            <p:cNvSpPr>
              <a:spLocks/>
            </p:cNvSpPr>
            <p:nvPr/>
          </p:nvSpPr>
          <p:spPr bwMode="auto">
            <a:xfrm>
              <a:off x="5336" y="3987"/>
              <a:ext cx="421" cy="330"/>
            </a:xfrm>
            <a:custGeom>
              <a:avLst/>
              <a:gdLst>
                <a:gd name="T0" fmla="*/ 0 w 632"/>
                <a:gd name="T1" fmla="*/ 495 h 495"/>
                <a:gd name="T2" fmla="*/ 101 w 632"/>
                <a:gd name="T3" fmla="*/ 495 h 495"/>
                <a:gd name="T4" fmla="*/ 632 w 632"/>
                <a:gd name="T5" fmla="*/ 81 h 495"/>
                <a:gd name="T6" fmla="*/ 632 w 632"/>
                <a:gd name="T7" fmla="*/ 0 h 495"/>
                <a:gd name="T8" fmla="*/ 0 w 632"/>
                <a:gd name="T9" fmla="*/ 495 h 495"/>
              </a:gdLst>
              <a:ahLst/>
              <a:cxnLst>
                <a:cxn ang="0">
                  <a:pos x="T0" y="T1"/>
                </a:cxn>
                <a:cxn ang="0">
                  <a:pos x="T2" y="T3"/>
                </a:cxn>
                <a:cxn ang="0">
                  <a:pos x="T4" y="T5"/>
                </a:cxn>
                <a:cxn ang="0">
                  <a:pos x="T6" y="T7"/>
                </a:cxn>
                <a:cxn ang="0">
                  <a:pos x="T8" y="T9"/>
                </a:cxn>
              </a:cxnLst>
              <a:rect l="0" t="0" r="r" b="b"/>
              <a:pathLst>
                <a:path w="632" h="495">
                  <a:moveTo>
                    <a:pt x="0" y="495"/>
                  </a:moveTo>
                  <a:cubicBezTo>
                    <a:pt x="101" y="495"/>
                    <a:pt x="101" y="495"/>
                    <a:pt x="101" y="495"/>
                  </a:cubicBezTo>
                  <a:cubicBezTo>
                    <a:pt x="279" y="358"/>
                    <a:pt x="456" y="220"/>
                    <a:pt x="632" y="81"/>
                  </a:cubicBezTo>
                  <a:cubicBezTo>
                    <a:pt x="632" y="0"/>
                    <a:pt x="632" y="0"/>
                    <a:pt x="632" y="0"/>
                  </a:cubicBezTo>
                  <a:cubicBezTo>
                    <a:pt x="422" y="166"/>
                    <a:pt x="211" y="331"/>
                    <a:pt x="0" y="4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sp>
          <p:nvSpPr>
            <p:cNvPr id="172" name="Freeform 2715"/>
            <p:cNvSpPr>
              <a:spLocks/>
            </p:cNvSpPr>
            <p:nvPr/>
          </p:nvSpPr>
          <p:spPr bwMode="auto">
            <a:xfrm>
              <a:off x="5387" y="4012"/>
              <a:ext cx="370" cy="305"/>
            </a:xfrm>
            <a:custGeom>
              <a:avLst/>
              <a:gdLst>
                <a:gd name="T0" fmla="*/ 0 w 556"/>
                <a:gd name="T1" fmla="*/ 457 h 457"/>
                <a:gd name="T2" fmla="*/ 100 w 556"/>
                <a:gd name="T3" fmla="*/ 457 h 457"/>
                <a:gd name="T4" fmla="*/ 556 w 556"/>
                <a:gd name="T5" fmla="*/ 81 h 457"/>
                <a:gd name="T6" fmla="*/ 556 w 556"/>
                <a:gd name="T7" fmla="*/ 0 h 457"/>
                <a:gd name="T8" fmla="*/ 0 w 556"/>
                <a:gd name="T9" fmla="*/ 457 h 457"/>
              </a:gdLst>
              <a:ahLst/>
              <a:cxnLst>
                <a:cxn ang="0">
                  <a:pos x="T0" y="T1"/>
                </a:cxn>
                <a:cxn ang="0">
                  <a:pos x="T2" y="T3"/>
                </a:cxn>
                <a:cxn ang="0">
                  <a:pos x="T4" y="T5"/>
                </a:cxn>
                <a:cxn ang="0">
                  <a:pos x="T6" y="T7"/>
                </a:cxn>
                <a:cxn ang="0">
                  <a:pos x="T8" y="T9"/>
                </a:cxn>
              </a:cxnLst>
              <a:rect l="0" t="0" r="r" b="b"/>
              <a:pathLst>
                <a:path w="556" h="457">
                  <a:moveTo>
                    <a:pt x="0" y="457"/>
                  </a:moveTo>
                  <a:cubicBezTo>
                    <a:pt x="100" y="457"/>
                    <a:pt x="100" y="457"/>
                    <a:pt x="100" y="457"/>
                  </a:cubicBezTo>
                  <a:cubicBezTo>
                    <a:pt x="253" y="333"/>
                    <a:pt x="405" y="207"/>
                    <a:pt x="556" y="81"/>
                  </a:cubicBezTo>
                  <a:cubicBezTo>
                    <a:pt x="556" y="0"/>
                    <a:pt x="556" y="0"/>
                    <a:pt x="556" y="0"/>
                  </a:cubicBezTo>
                  <a:cubicBezTo>
                    <a:pt x="371" y="152"/>
                    <a:pt x="186" y="305"/>
                    <a:pt x="0" y="4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a:p>
          </p:txBody>
        </p:sp>
      </p:grpSp>
      <p:sp>
        <p:nvSpPr>
          <p:cNvPr id="82" name="Rektangel 81"/>
          <p:cNvSpPr/>
          <p:nvPr userDrawn="1"/>
        </p:nvSpPr>
        <p:spPr>
          <a:xfrm>
            <a:off x="-3600" y="6274800"/>
            <a:ext cx="9147600" cy="5832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4" name="Date Placeholder 3"/>
          <p:cNvSpPr>
            <a:spLocks noGrp="1"/>
          </p:cNvSpPr>
          <p:nvPr userDrawn="1">
            <p:ph type="dt" sz="half" idx="10"/>
          </p:nvPr>
        </p:nvSpPr>
        <p:spPr>
          <a:xfrm>
            <a:off x="4932039" y="6274792"/>
            <a:ext cx="3742061" cy="583208"/>
          </a:xfrm>
        </p:spPr>
        <p:txBody>
          <a:bodyPr/>
          <a:lstStyle/>
          <a:p>
            <a:r>
              <a:rPr lang="da-DK" noProof="0" dirty="0"/>
              <a:t>Navn Navnesen</a:t>
            </a:r>
          </a:p>
        </p:txBody>
      </p:sp>
      <p:sp>
        <p:nvSpPr>
          <p:cNvPr id="5" name="Footer Placeholder 4"/>
          <p:cNvSpPr>
            <a:spLocks noGrp="1"/>
          </p:cNvSpPr>
          <p:nvPr userDrawn="1">
            <p:ph type="ftr" sz="quarter" idx="11"/>
          </p:nvPr>
        </p:nvSpPr>
        <p:spPr>
          <a:xfrm>
            <a:off x="1257299" y="6957392"/>
            <a:ext cx="3674741" cy="431800"/>
          </a:xfrm>
        </p:spPr>
        <p:txBody>
          <a:bodyPr/>
          <a:lstStyle>
            <a:lvl1pPr>
              <a:defRPr>
                <a:solidFill>
                  <a:schemeClr val="bg1">
                    <a:lumMod val="75000"/>
                  </a:schemeClr>
                </a:solidFill>
              </a:defRPr>
            </a:lvl1pPr>
          </a:lstStyle>
          <a:p>
            <a:endParaRPr lang="da-DK" dirty="0"/>
          </a:p>
        </p:txBody>
      </p:sp>
      <p:sp>
        <p:nvSpPr>
          <p:cNvPr id="6" name="Slide Number Placeholder 5"/>
          <p:cNvSpPr>
            <a:spLocks noGrp="1"/>
          </p:cNvSpPr>
          <p:nvPr userDrawn="1">
            <p:ph type="sldNum" sz="quarter" idx="12"/>
          </p:nvPr>
        </p:nvSpPr>
        <p:spPr>
          <a:xfrm>
            <a:off x="1257300" y="7251530"/>
            <a:ext cx="3674740" cy="137662"/>
          </a:xfrm>
        </p:spPr>
        <p:txBody>
          <a:bodyPr/>
          <a:lstStyle>
            <a:lvl1pPr>
              <a:defRPr>
                <a:solidFill>
                  <a:schemeClr val="bg1">
                    <a:lumMod val="75000"/>
                  </a:schemeClr>
                </a:solidFill>
              </a:defRPr>
            </a:lvl1pPr>
          </a:lstStyle>
          <a:p>
            <a:fld id="{1E4993A5-71AC-4FC9-BA31-3E15C92EC108}" type="slidenum">
              <a:rPr lang="da-DK" smtClean="0"/>
              <a:pPr/>
              <a:t>‹nr.›</a:t>
            </a:fld>
            <a:endParaRPr lang="da-DK" dirty="0"/>
          </a:p>
        </p:txBody>
      </p:sp>
      <p:sp>
        <p:nvSpPr>
          <p:cNvPr id="81" name="Rektangel 80"/>
          <p:cNvSpPr/>
          <p:nvPr userDrawn="1"/>
        </p:nvSpPr>
        <p:spPr>
          <a:xfrm>
            <a:off x="1976400" y="0"/>
            <a:ext cx="71676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80" name="Picture 3" descr="U:\DGI\Jobs\4350_PowerPoint skabelon til DGI\Received\DGI SkabelonDesign\fors-bånd.pn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75200" y="3434561"/>
            <a:ext cx="8664575" cy="8286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userDrawn="1">
            <p:ph type="ctrTitle" hasCustomPrompt="1"/>
          </p:nvPr>
        </p:nvSpPr>
        <p:spPr>
          <a:xfrm>
            <a:off x="1996186" y="2599361"/>
            <a:ext cx="7146227"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1996986" y="3430862"/>
            <a:ext cx="7147014" cy="832374"/>
          </a:xfrm>
          <a:noFill/>
        </p:spPr>
        <p:txBody>
          <a:bodyPr lIns="252000" rIns="432000" anchor="ctr" anchorCtr="0"/>
          <a:lstStyle>
            <a:lvl1pPr marL="0" indent="0" algn="l">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Tree>
    <p:extLst>
      <p:ext uri="{BB962C8B-B14F-4D97-AF65-F5344CB8AC3E}">
        <p14:creationId xmlns:p14="http://schemas.microsoft.com/office/powerpoint/2010/main" val="389768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11" name="Rectangle 10"/>
          <p:cNvSpPr/>
          <p:nvPr userDrawn="1"/>
        </p:nvSpPr>
        <p:spPr>
          <a:xfrm>
            <a:off x="-1" y="0"/>
            <a:ext cx="9147600" cy="6858000"/>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996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4869159"/>
            <a:ext cx="9144000" cy="1988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descr="U:\DGI\Jobs\4350_PowerPoint skabelon til DGI\Received\DGI SkabelonDesign\hvid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468000" y="6274800"/>
            <a:ext cx="8678221" cy="4318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userDrawn="1">
            <p:ph type="ftr" sz="quarter" idx="10"/>
          </p:nvPr>
        </p:nvSpPr>
        <p:spPr>
          <a:xfrm>
            <a:off x="1257299" y="6273801"/>
            <a:ext cx="3567115" cy="431799"/>
          </a:xfrm>
        </p:spPr>
        <p:txBody>
          <a:bodyPr/>
          <a:lstStyle/>
          <a:p>
            <a:endParaRPr lang="da-DK" noProof="0" dirty="0"/>
          </a:p>
        </p:txBody>
      </p:sp>
      <p:sp>
        <p:nvSpPr>
          <p:cNvPr id="4" name="Slide Number Placeholder 3"/>
          <p:cNvSpPr>
            <a:spLocks noGrp="1"/>
          </p:cNvSpPr>
          <p:nvPr userDrawn="1">
            <p:ph type="sldNum" sz="quarter" idx="11"/>
          </p:nvPr>
        </p:nvSpPr>
        <p:spPr>
          <a:xfrm>
            <a:off x="1257300" y="6567939"/>
            <a:ext cx="3567114" cy="131652"/>
          </a:xfrm>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4932040" y="6997204"/>
            <a:ext cx="3742061" cy="583208"/>
          </a:xfrm>
        </p:spPr>
        <p:txBody>
          <a:bodyPr/>
          <a:lstStyle>
            <a:lvl1pPr>
              <a:defRPr sz="100">
                <a:solidFill>
                  <a:schemeClr val="bg1">
                    <a:lumMod val="75000"/>
                  </a:schemeClr>
                </a:solidFill>
              </a:defRPr>
            </a:lvl1pPr>
          </a:lstStyle>
          <a:p>
            <a:r>
              <a:rPr lang="da-DK"/>
              <a:t>Navn Navnesen</a:t>
            </a:r>
            <a:endParaRPr lang="da-DK" dirty="0"/>
          </a:p>
        </p:txBody>
      </p:sp>
      <p:sp>
        <p:nvSpPr>
          <p:cNvPr id="9951" name="Text Placeholder 9950"/>
          <p:cNvSpPr>
            <a:spLocks noGrp="1"/>
          </p:cNvSpPr>
          <p:nvPr userDrawn="1">
            <p:ph type="body" sz="quarter" idx="14"/>
          </p:nvPr>
        </p:nvSpPr>
        <p:spPr>
          <a:xfrm>
            <a:off x="1547664" y="762607"/>
            <a:ext cx="7126436" cy="4898417"/>
          </a:xfrm>
        </p:spPr>
        <p:txBody>
          <a:bodyPr/>
          <a:lstStyle>
            <a:lvl1pPr marL="514350" indent="-514350">
              <a:spcBef>
                <a:spcPts val="3000"/>
              </a:spcBef>
              <a:buClr>
                <a:schemeClr val="bg1"/>
              </a:buClr>
              <a:buFont typeface="+mj-lt"/>
              <a:buAutoNum type="arabicPeriod"/>
              <a:defRPr sz="2400" b="0"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a:t>Rediger teksttypografien i masteren</a:t>
            </a:r>
          </a:p>
        </p:txBody>
      </p:sp>
      <p:sp>
        <p:nvSpPr>
          <p:cNvPr id="10" name="Rectangle 12"/>
          <p:cNvSpPr/>
          <p:nvPr userDrawn="1"/>
        </p:nvSpPr>
        <p:spPr>
          <a:xfrm>
            <a:off x="1228231" y="0"/>
            <a:ext cx="7922258" cy="152400"/>
          </a:xfrm>
          <a:prstGeom prst="rect">
            <a:avLst/>
          </a:prstGeom>
          <a:gradFill flip="none" rotWithShape="1">
            <a:gsLst>
              <a:gs pos="0">
                <a:srgbClr val="2878C8"/>
              </a:gs>
              <a:gs pos="50000">
                <a:schemeClr val="accent5">
                  <a:lumMod val="60000"/>
                  <a:lumOff val="4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2189977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killeblad">
    <p:spTree>
      <p:nvGrpSpPr>
        <p:cNvPr id="1" name=""/>
        <p:cNvGrpSpPr/>
        <p:nvPr/>
      </p:nvGrpSpPr>
      <p:grpSpPr>
        <a:xfrm>
          <a:off x="0" y="0"/>
          <a:ext cx="0" cy="0"/>
          <a:chOff x="0" y="0"/>
          <a:chExt cx="0" cy="0"/>
        </a:xfrm>
      </p:grpSpPr>
      <p:sp>
        <p:nvSpPr>
          <p:cNvPr id="11" name="Rectangle 10"/>
          <p:cNvSpPr/>
          <p:nvPr userDrawn="1"/>
        </p:nvSpPr>
        <p:spPr>
          <a:xfrm>
            <a:off x="0" y="0"/>
            <a:ext cx="9142413" cy="6858000"/>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9968" name="Picture 5872"/>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0" y="2981325"/>
            <a:ext cx="914400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2" descr="U:\DGI\Jobs\4350_PowerPoint skabelon til DGI\Received\DGI SkabelonDesign\hvid logoba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468000" y="6274800"/>
            <a:ext cx="8678221" cy="4318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4932040" y="6997204"/>
            <a:ext cx="3742061" cy="583208"/>
          </a:xfrm>
        </p:spPr>
        <p:txBody>
          <a:bodyPr/>
          <a:lstStyle>
            <a:lvl1pPr>
              <a:defRPr sz="100">
                <a:solidFill>
                  <a:schemeClr val="bg1">
                    <a:lumMod val="75000"/>
                  </a:schemeClr>
                </a:solidFill>
              </a:defRPr>
            </a:lvl1pPr>
          </a:lstStyle>
          <a:p>
            <a:r>
              <a:rPr lang="da-DK"/>
              <a:t>Navn Navnesen</a:t>
            </a:r>
            <a:endParaRPr lang="da-DK" dirty="0"/>
          </a:p>
        </p:txBody>
      </p:sp>
      <p:sp>
        <p:nvSpPr>
          <p:cNvPr id="9951" name="Text Placeholder 9950"/>
          <p:cNvSpPr>
            <a:spLocks noGrp="1"/>
          </p:cNvSpPr>
          <p:nvPr>
            <p:ph type="body" sz="quarter" idx="14" hasCustomPrompt="1"/>
          </p:nvPr>
        </p:nvSpPr>
        <p:spPr>
          <a:xfrm>
            <a:off x="1547664" y="1010257"/>
            <a:ext cx="7126436" cy="3909405"/>
          </a:xfrm>
        </p:spPr>
        <p:txBody>
          <a:bodyPr/>
          <a:lstStyle>
            <a:lvl1pPr marL="0" indent="0">
              <a:spcBef>
                <a:spcPts val="3000"/>
              </a:spcBef>
              <a:buClr>
                <a:schemeClr val="bg1"/>
              </a:buClr>
              <a:buFontTx/>
              <a:buNone/>
              <a:defRPr sz="5000" b="1" baseline="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a-DK" noProof="0" dirty="0"/>
              <a:t>Klik for at tilføje tekst</a:t>
            </a:r>
          </a:p>
        </p:txBody>
      </p:sp>
      <p:sp>
        <p:nvSpPr>
          <p:cNvPr id="10" name="Rectangle 12"/>
          <p:cNvSpPr/>
          <p:nvPr userDrawn="1"/>
        </p:nvSpPr>
        <p:spPr>
          <a:xfrm>
            <a:off x="1223963" y="0"/>
            <a:ext cx="7922258" cy="152400"/>
          </a:xfrm>
          <a:prstGeom prst="rect">
            <a:avLst/>
          </a:prstGeom>
          <a:gradFill flip="none" rotWithShape="1">
            <a:gsLst>
              <a:gs pos="0">
                <a:srgbClr val="2878C8"/>
              </a:gs>
              <a:gs pos="50000">
                <a:schemeClr val="accent5">
                  <a:lumMod val="60000"/>
                  <a:lumOff val="4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1483320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en kolonn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73416"/>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9" name="Underoverskrift"/>
          <p:cNvSpPr>
            <a:spLocks noGrp="1"/>
          </p:cNvSpPr>
          <p:nvPr>
            <p:ph type="body" sz="quarter" idx="14" hasCustomPrompt="1"/>
          </p:nvPr>
        </p:nvSpPr>
        <p:spPr>
          <a:xfrm>
            <a:off x="1232672" y="1520824"/>
            <a:ext cx="7441429" cy="252064"/>
          </a:xfrm>
        </p:spPr>
        <p:txBody>
          <a:bodyPr/>
          <a:lstStyle>
            <a:lvl1pPr marL="0" indent="0">
              <a:lnSpc>
                <a:spcPct val="83000"/>
              </a:lnSpc>
              <a:spcBef>
                <a:spcPts val="0"/>
              </a:spcBef>
              <a:buNone/>
              <a:defRPr sz="2000"/>
            </a:lvl1pPr>
          </a:lstStyle>
          <a:p>
            <a:pPr lvl="0"/>
            <a:r>
              <a:rPr lang="da-DK" noProof="0" dirty="0"/>
              <a:t>Klik</a:t>
            </a:r>
            <a:r>
              <a:rPr lang="en-US" dirty="0"/>
              <a:t> for at </a:t>
            </a:r>
            <a:r>
              <a:rPr lang="da-DK" noProof="0" dirty="0"/>
              <a:t>tilføje tekst</a:t>
            </a:r>
          </a:p>
        </p:txBody>
      </p:sp>
      <p:sp>
        <p:nvSpPr>
          <p:cNvPr id="7" name="Text Placeholder 6"/>
          <p:cNvSpPr>
            <a:spLocks noGrp="1"/>
          </p:cNvSpPr>
          <p:nvPr>
            <p:ph type="body" sz="quarter" idx="13" hasCustomPrompt="1"/>
          </p:nvPr>
        </p:nvSpPr>
        <p:spPr>
          <a:xfrm>
            <a:off x="1223963" y="1988840"/>
            <a:ext cx="7450138" cy="3600400"/>
          </a:xfrm>
        </p:spPr>
        <p:txBody>
          <a:bodyPr/>
          <a:lstStyle>
            <a:lvl1pPr marL="0" indent="0">
              <a:spcBef>
                <a:spcPts val="0"/>
              </a:spcBef>
              <a:buFontTx/>
              <a:buNone/>
              <a:tabLst/>
              <a:defRPr/>
            </a:lvl1pPr>
            <a:lvl2pPr marL="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Tree>
    <p:extLst>
      <p:ext uri="{BB962C8B-B14F-4D97-AF65-F5344CB8AC3E}">
        <p14:creationId xmlns:p14="http://schemas.microsoft.com/office/powerpoint/2010/main" val="4170024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kst + billede og gradient (th)">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1223963" y="1520825"/>
            <a:ext cx="3492053" cy="4140200"/>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5076825" y="1520825"/>
            <a:ext cx="4065588" cy="4140200"/>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21" name="Text Placeholder 20"/>
          <p:cNvSpPr>
            <a:spLocks noGrp="1"/>
          </p:cNvSpPr>
          <p:nvPr>
            <p:ph type="body" sz="quarter" idx="17" hasCustomPrompt="1"/>
          </p:nvPr>
        </p:nvSpPr>
        <p:spPr>
          <a:xfrm>
            <a:off x="5076825" y="4869160"/>
            <a:ext cx="4074529"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tilføje tekst</a:t>
            </a:r>
          </a:p>
        </p:txBody>
      </p:sp>
    </p:spTree>
    <p:extLst>
      <p:ext uri="{BB962C8B-B14F-4D97-AF65-F5344CB8AC3E}">
        <p14:creationId xmlns:p14="http://schemas.microsoft.com/office/powerpoint/2010/main" val="2990536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og billede og gradient (tv)">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5331829" y="1700807"/>
            <a:ext cx="3342272" cy="3960218"/>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buClr>
                <a:schemeClr val="tx1"/>
              </a:buClr>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257300" y="1700807"/>
            <a:ext cx="3819525" cy="396021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223962" y="571505"/>
            <a:ext cx="7450139" cy="697255"/>
          </a:xfrm>
        </p:spPr>
        <p:txBody>
          <a:bodyPr/>
          <a:lstStyle>
            <a:lvl1pPr>
              <a:defRPr/>
            </a:lvl1pPr>
          </a:lstStyle>
          <a:p>
            <a:r>
              <a:rPr lang="da-DK" noProof="0" dirty="0"/>
              <a:t>Klik for at tilføje tekst</a:t>
            </a:r>
          </a:p>
        </p:txBody>
      </p:sp>
      <p:sp>
        <p:nvSpPr>
          <p:cNvPr id="21" name="Text Placeholder 20"/>
          <p:cNvSpPr>
            <a:spLocks noGrp="1"/>
          </p:cNvSpPr>
          <p:nvPr>
            <p:ph type="body" sz="quarter" idx="17" hasCustomPrompt="1"/>
          </p:nvPr>
        </p:nvSpPr>
        <p:spPr>
          <a:xfrm>
            <a:off x="1257300" y="4869025"/>
            <a:ext cx="3819525" cy="792000"/>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tilføje tekst</a:t>
            </a:r>
          </a:p>
        </p:txBody>
      </p:sp>
    </p:spTree>
    <p:extLst>
      <p:ext uri="{BB962C8B-B14F-4D97-AF65-F5344CB8AC3E}">
        <p14:creationId xmlns:p14="http://schemas.microsoft.com/office/powerpoint/2010/main" val="487631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o store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8" name="Picture Placeholder 7"/>
          <p:cNvSpPr>
            <a:spLocks noGrp="1"/>
          </p:cNvSpPr>
          <p:nvPr>
            <p:ph type="pic" sz="quarter" idx="16"/>
          </p:nvPr>
        </p:nvSpPr>
        <p:spPr>
          <a:xfrm>
            <a:off x="5076825" y="1268760"/>
            <a:ext cx="3597276" cy="4392265"/>
          </a:xfrm>
        </p:spPr>
        <p:txBody>
          <a:bodyPr/>
          <a:lstStyle/>
          <a:p>
            <a:r>
              <a:rPr lang="da-DK"/>
              <a:t>Klik på ikonet for at tilføje et billede</a:t>
            </a:r>
            <a:endParaRPr lang="da-DK" dirty="0"/>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1229817" y="1268760"/>
            <a:ext cx="3594597" cy="4392264"/>
          </a:xfrm>
        </p:spPr>
        <p:txBody>
          <a:bodyPr/>
          <a:lstStyle/>
          <a:p>
            <a:r>
              <a:rPr lang="da-DK"/>
              <a:t>Klik på ikonet for at tilføje et billede</a:t>
            </a:r>
            <a:endParaRPr lang="da-DK" dirty="0"/>
          </a:p>
        </p:txBody>
      </p:sp>
      <p:sp>
        <p:nvSpPr>
          <p:cNvPr id="11" name="Text Placeholder 20"/>
          <p:cNvSpPr>
            <a:spLocks noGrp="1"/>
          </p:cNvSpPr>
          <p:nvPr>
            <p:ph type="body" sz="quarter" idx="18" hasCustomPrompt="1"/>
          </p:nvPr>
        </p:nvSpPr>
        <p:spPr>
          <a:xfrm>
            <a:off x="5076826" y="4869160"/>
            <a:ext cx="3597276"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at skrive</a:t>
            </a:r>
          </a:p>
        </p:txBody>
      </p:sp>
      <p:sp>
        <p:nvSpPr>
          <p:cNvPr id="12" name="Text Placeholder 20"/>
          <p:cNvSpPr>
            <a:spLocks noGrp="1"/>
          </p:cNvSpPr>
          <p:nvPr>
            <p:ph type="body" sz="quarter" idx="19" hasCustomPrompt="1"/>
          </p:nvPr>
        </p:nvSpPr>
        <p:spPr>
          <a:xfrm>
            <a:off x="1223962" y="4869160"/>
            <a:ext cx="3600452"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noProof="0" dirty="0"/>
              <a:t>Klik for skrive</a:t>
            </a:r>
          </a:p>
        </p:txBody>
      </p:sp>
    </p:spTree>
    <p:extLst>
      <p:ext uri="{BB962C8B-B14F-4D97-AF65-F5344CB8AC3E}">
        <p14:creationId xmlns:p14="http://schemas.microsoft.com/office/powerpoint/2010/main" val="296419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kst og to små billeder">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1223963" y="1484784"/>
            <a:ext cx="3420045" cy="4104456"/>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5076825" y="571505"/>
            <a:ext cx="4065588" cy="2353440"/>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223963" y="571505"/>
            <a:ext cx="3420045" cy="466353"/>
          </a:xfrm>
        </p:spPr>
        <p:txBody>
          <a:bodyPr/>
          <a:lstStyle>
            <a:lvl1pPr>
              <a:defRPr/>
            </a:lvl1pPr>
          </a:lstStyle>
          <a:p>
            <a:r>
              <a:rPr lang="da-DK" noProof="0" dirty="0"/>
              <a:t>Klik for at tilføje tekst</a:t>
            </a:r>
          </a:p>
        </p:txBody>
      </p:sp>
      <p:sp>
        <p:nvSpPr>
          <p:cNvPr id="9" name="Picture Placeholder 7"/>
          <p:cNvSpPr>
            <a:spLocks noGrp="1"/>
          </p:cNvSpPr>
          <p:nvPr>
            <p:ph type="pic" sz="quarter" idx="17"/>
          </p:nvPr>
        </p:nvSpPr>
        <p:spPr>
          <a:xfrm>
            <a:off x="5098504" y="3284984"/>
            <a:ext cx="4065588" cy="2304256"/>
          </a:xfrm>
        </p:spPr>
        <p:txBody>
          <a:bodyPr/>
          <a:lstStyle/>
          <a:p>
            <a:r>
              <a:rPr lang="da-DK"/>
              <a:t>Klik på ikonet for at tilføje et billede</a:t>
            </a:r>
            <a:endParaRPr lang="da-DK" dirty="0"/>
          </a:p>
        </p:txBody>
      </p:sp>
    </p:spTree>
    <p:extLst>
      <p:ext uri="{BB962C8B-B14F-4D97-AF65-F5344CB8AC3E}">
        <p14:creationId xmlns:p14="http://schemas.microsoft.com/office/powerpoint/2010/main" val="216968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kst + stort billede (th)">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1223963" y="1916832"/>
            <a:ext cx="3420045" cy="3960440"/>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5076825" y="571504"/>
            <a:ext cx="4065588" cy="5305767"/>
          </a:xfrm>
        </p:spPr>
        <p:txBody>
          <a:bodyPr/>
          <a:lstStyle/>
          <a:p>
            <a:r>
              <a:rPr lang="da-DK"/>
              <a:t>Klik på ikonet for at tilføje et billede</a:t>
            </a:r>
            <a:endParaRPr lang="da-DK" dirty="0"/>
          </a:p>
        </p:txBody>
      </p:sp>
      <p:sp>
        <p:nvSpPr>
          <p:cNvPr id="2" name="Title 1"/>
          <p:cNvSpPr>
            <a:spLocks noGrp="1"/>
          </p:cNvSpPr>
          <p:nvPr>
            <p:ph type="title" hasCustomPrompt="1"/>
          </p:nvPr>
        </p:nvSpPr>
        <p:spPr>
          <a:xfrm>
            <a:off x="1223963" y="571505"/>
            <a:ext cx="3420045" cy="466353"/>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45343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kst + stort billede (tv)">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5292079" y="1916833"/>
            <a:ext cx="3385195" cy="3744192"/>
          </a:xfrm>
        </p:spPr>
        <p:txBody>
          <a:bodyPr/>
          <a:lstStyle>
            <a:lvl1pPr marL="15875" indent="0">
              <a:spcBef>
                <a:spcPts val="0"/>
              </a:spcBef>
              <a:buFontTx/>
              <a:buNone/>
              <a:tabLst/>
              <a:defRPr sz="1600"/>
            </a:lvl1pPr>
            <a:lvl2pPr marL="14400" indent="0">
              <a:spcBef>
                <a:spcPts val="0"/>
              </a:spcBef>
              <a:buFontTx/>
              <a:buNone/>
              <a:defRPr sz="1600" b="1"/>
            </a:lvl2pPr>
            <a:lvl3pPr marL="324000" indent="-342000">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257300" y="571505"/>
            <a:ext cx="3567114" cy="5089520"/>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5292079" y="571505"/>
            <a:ext cx="3385198" cy="841271"/>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1006555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kst og billede i top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1223962" y="3717032"/>
            <a:ext cx="7451725" cy="2232248"/>
          </a:xfrm>
        </p:spPr>
        <p:txBody>
          <a:bodyPr/>
          <a:lstStyle>
            <a:lvl1pPr marL="15875" indent="0">
              <a:spcBef>
                <a:spcPts val="300"/>
              </a:spcBef>
              <a:buFontTx/>
              <a:buNone/>
              <a:tabLst/>
              <a:defRPr sz="1600"/>
            </a:lvl1pPr>
            <a:lvl2pPr marL="14400" indent="0">
              <a:spcBef>
                <a:spcPts val="300"/>
              </a:spcBef>
              <a:buFontTx/>
              <a:buNone/>
              <a:defRPr sz="1600" b="1"/>
            </a:lvl2pPr>
            <a:lvl3pPr marL="324000" indent="-342000">
              <a:spcBef>
                <a:spcPts val="300"/>
              </a:spcBef>
              <a:buClr>
                <a:srgbClr val="2878C8"/>
              </a:buClr>
              <a:buFont typeface="Wingdings 2" pitchFamily="18" charset="2"/>
              <a:buChar char="¾"/>
              <a:defRPr sz="1600"/>
            </a:lvl3pPr>
            <a:lvl4pPr marL="619200" indent="-316800">
              <a:spcBef>
                <a:spcPts val="300"/>
              </a:spcBef>
              <a:buClr>
                <a:srgbClr val="2878C8"/>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8" name="Picture Placeholder 7"/>
          <p:cNvSpPr>
            <a:spLocks noGrp="1"/>
          </p:cNvSpPr>
          <p:nvPr>
            <p:ph type="pic" sz="quarter" idx="16"/>
          </p:nvPr>
        </p:nvSpPr>
        <p:spPr>
          <a:xfrm>
            <a:off x="1223962" y="152400"/>
            <a:ext cx="7956550" cy="2412504"/>
          </a:xfrm>
        </p:spPr>
        <p:txBody>
          <a:bodyPr/>
          <a:lstStyle>
            <a:lvl1pPr>
              <a:buClr>
                <a:schemeClr val="accent4"/>
              </a:buClr>
              <a:defRPr/>
            </a:lvl1pPr>
          </a:lstStyle>
          <a:p>
            <a:r>
              <a:rPr lang="da-DK"/>
              <a:t>Klik på ikonet for at tilføje et billede</a:t>
            </a:r>
            <a:endParaRPr lang="da-DK" dirty="0"/>
          </a:p>
        </p:txBody>
      </p:sp>
      <p:sp>
        <p:nvSpPr>
          <p:cNvPr id="2" name="Title 1"/>
          <p:cNvSpPr>
            <a:spLocks noGrp="1"/>
          </p:cNvSpPr>
          <p:nvPr>
            <p:ph type="title" hasCustomPrompt="1"/>
          </p:nvPr>
        </p:nvSpPr>
        <p:spPr>
          <a:xfrm>
            <a:off x="1240240" y="2852936"/>
            <a:ext cx="7450139" cy="576064"/>
          </a:xfrm>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343756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kst og billede i bund  ">
    <p:spTree>
      <p:nvGrpSpPr>
        <p:cNvPr id="1" name=""/>
        <p:cNvGrpSpPr/>
        <p:nvPr/>
      </p:nvGrpSpPr>
      <p:grpSpPr>
        <a:xfrm>
          <a:off x="0" y="0"/>
          <a:ext cx="0" cy="0"/>
          <a:chOff x="0" y="0"/>
          <a:chExt cx="0" cy="0"/>
        </a:xfrm>
      </p:grpSpPr>
      <p:sp>
        <p:nvSpPr>
          <p:cNvPr id="10" name="Picture Placeholder 7"/>
          <p:cNvSpPr>
            <a:spLocks noGrp="1"/>
          </p:cNvSpPr>
          <p:nvPr>
            <p:ph type="pic" sz="quarter" idx="16"/>
          </p:nvPr>
        </p:nvSpPr>
        <p:spPr>
          <a:xfrm>
            <a:off x="1257300" y="3717032"/>
            <a:ext cx="7956550" cy="2556520"/>
          </a:xfrm>
        </p:spPr>
        <p:txBody>
          <a:bodyPr/>
          <a:lstStyle>
            <a:lvl1pPr>
              <a:buClr>
                <a:schemeClr val="accent4"/>
              </a:buClr>
              <a:defRPr/>
            </a:lvl1pPr>
          </a:lstStyle>
          <a:p>
            <a:r>
              <a:rPr lang="da-DK"/>
              <a:t>Klik på ikonet for at tilføje et billede</a:t>
            </a:r>
            <a:endParaRPr lang="da-DK" dirty="0"/>
          </a:p>
        </p:txBody>
      </p:sp>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hasCustomPrompt="1"/>
          </p:nvPr>
        </p:nvSpPr>
        <p:spPr>
          <a:xfrm>
            <a:off x="1223963" y="1268760"/>
            <a:ext cx="7450138" cy="2160240"/>
          </a:xfrm>
        </p:spPr>
        <p:txBody>
          <a:bodyPr/>
          <a:lstStyle>
            <a:lvl1pPr marL="15875" indent="0">
              <a:spcBef>
                <a:spcPts val="300"/>
              </a:spcBef>
              <a:buFontTx/>
              <a:buNone/>
              <a:tabLst/>
              <a:defRPr sz="1600"/>
            </a:lvl1pPr>
            <a:lvl2pPr marL="14400" indent="0">
              <a:spcBef>
                <a:spcPts val="300"/>
              </a:spcBef>
              <a:buFontTx/>
              <a:buNone/>
              <a:defRPr sz="1600" b="1"/>
            </a:lvl2pPr>
            <a:lvl3pPr marL="324000" indent="-342000">
              <a:spcBef>
                <a:spcPts val="300"/>
              </a:spcBef>
              <a:buClr>
                <a:schemeClr val="accent4"/>
              </a:buClr>
              <a:buFont typeface="Wingdings 2" pitchFamily="18" charset="2"/>
              <a:buChar char="¾"/>
              <a:defRPr sz="1600"/>
            </a:lvl3pPr>
            <a:lvl4pPr marL="619200" indent="-316800">
              <a:spcBef>
                <a:spcPts val="300"/>
              </a:spcBef>
              <a:buClr>
                <a:schemeClr val="accent4"/>
              </a:buClr>
              <a:buFont typeface="Wingdings 2" pitchFamily="18" charset="2"/>
              <a:buChar char="¾"/>
              <a:defRPr sz="1600" baseline="0"/>
            </a:lvl4pPr>
            <a:lvl5pPr marL="324000">
              <a:spcBef>
                <a:spcPts val="300"/>
              </a:spcBef>
              <a:defRPr sz="1600"/>
            </a:lvl5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2" name="Title 1"/>
          <p:cNvSpPr>
            <a:spLocks noGrp="1"/>
          </p:cNvSpPr>
          <p:nvPr>
            <p:ph type="title" hasCustomPrompt="1"/>
          </p:nvPr>
        </p:nvSpPr>
        <p:spPr/>
        <p:txBody>
          <a:bodyPr/>
          <a:lstStyle>
            <a:lvl1pPr>
              <a:defRPr/>
            </a:lvl1pPr>
          </a:lstStyle>
          <a:p>
            <a:r>
              <a:rPr lang="da-DK" noProof="0" dirty="0"/>
              <a:t>Klik for at tilføje tekst</a:t>
            </a:r>
          </a:p>
        </p:txBody>
      </p:sp>
    </p:spTree>
    <p:extLst>
      <p:ext uri="{BB962C8B-B14F-4D97-AF65-F5344CB8AC3E}">
        <p14:creationId xmlns:p14="http://schemas.microsoft.com/office/powerpoint/2010/main" val="3817121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verskrift, stort billede og gradient i bund">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257300" y="1628799"/>
            <a:ext cx="7885113" cy="4032225"/>
          </a:xfrm>
        </p:spPr>
        <p:txBody>
          <a:bodyPr/>
          <a:lstStyle>
            <a:lvl1pPr marL="0" indent="0">
              <a:buNone/>
              <a:defRPr/>
            </a:lvl1pPr>
          </a:lstStyle>
          <a:p>
            <a:r>
              <a:rPr lang="da-DK"/>
              <a:t>Klik på ikonet for at tilføje et billede</a:t>
            </a:r>
            <a:endParaRPr lang="da-DK" dirty="0"/>
          </a:p>
        </p:txBody>
      </p:sp>
      <p:sp>
        <p:nvSpPr>
          <p:cNvPr id="9" name="Title 1"/>
          <p:cNvSpPr>
            <a:spLocks noGrp="1"/>
          </p:cNvSpPr>
          <p:nvPr>
            <p:ph type="title" hasCustomPrompt="1"/>
          </p:nvPr>
        </p:nvSpPr>
        <p:spPr>
          <a:xfrm>
            <a:off x="1223962" y="571505"/>
            <a:ext cx="7450139" cy="466353"/>
          </a:xfrm>
        </p:spPr>
        <p:txBody>
          <a:bodyPr/>
          <a:lstStyle/>
          <a:p>
            <a:r>
              <a:rPr lang="da-DK" noProof="0" dirty="0"/>
              <a:t>Klik for at tilføje tekst</a:t>
            </a:r>
          </a:p>
        </p:txBody>
      </p:sp>
      <p:sp>
        <p:nvSpPr>
          <p:cNvPr id="10" name="Date Placeholder 2"/>
          <p:cNvSpPr>
            <a:spLocks noGrp="1"/>
          </p:cNvSpPr>
          <p:nvPr>
            <p:ph type="dt" sz="half" idx="10"/>
          </p:nvPr>
        </p:nvSpPr>
        <p:spPr>
          <a:xfrm>
            <a:off x="5076825" y="7029400"/>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11" name="Footer Placeholder 3"/>
          <p:cNvSpPr>
            <a:spLocks noGrp="1"/>
          </p:cNvSpPr>
          <p:nvPr>
            <p:ph type="ftr" sz="quarter" idx="11"/>
          </p:nvPr>
        </p:nvSpPr>
        <p:spPr>
          <a:xfrm>
            <a:off x="1257300" y="6273801"/>
            <a:ext cx="3567114" cy="431800"/>
          </a:xfrm>
        </p:spPr>
        <p:txBody>
          <a:bodyPr/>
          <a:lstStyle/>
          <a:p>
            <a:endParaRPr lang="da-DK" noProof="0" dirty="0"/>
          </a:p>
        </p:txBody>
      </p:sp>
      <p:sp>
        <p:nvSpPr>
          <p:cNvPr id="12" name="Slide Number Placeholder 4"/>
          <p:cNvSpPr>
            <a:spLocks noGrp="1"/>
          </p:cNvSpPr>
          <p:nvPr>
            <p:ph type="sldNum" sz="quarter" idx="12"/>
          </p:nvPr>
        </p:nvSpPr>
        <p:spPr>
          <a:xfrm>
            <a:off x="1257300" y="6567938"/>
            <a:ext cx="3567114" cy="138661"/>
          </a:xfrm>
        </p:spPr>
        <p:txBody>
          <a:bodyPr/>
          <a:lstStyle/>
          <a:p>
            <a:fld id="{1E4993A5-71AC-4FC9-BA31-3E15C92EC108}" type="slidenum">
              <a:rPr lang="da-DK" noProof="0" smtClean="0"/>
              <a:t>‹nr.›</a:t>
            </a:fld>
            <a:endParaRPr lang="da-DK" noProof="0" dirty="0"/>
          </a:p>
        </p:txBody>
      </p:sp>
      <p:sp>
        <p:nvSpPr>
          <p:cNvPr id="15" name="Text Placeholder 20"/>
          <p:cNvSpPr>
            <a:spLocks noGrp="1"/>
          </p:cNvSpPr>
          <p:nvPr>
            <p:ph type="body" sz="quarter" idx="17" hasCustomPrompt="1"/>
          </p:nvPr>
        </p:nvSpPr>
        <p:spPr>
          <a:xfrm>
            <a:off x="1257300" y="4869160"/>
            <a:ext cx="7894055" cy="791864"/>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r" rtl="0">
              <a:lnSpc>
                <a:spcPct val="117000"/>
              </a:lnSpc>
              <a:buFontTx/>
              <a:buNone/>
              <a:defRPr sz="1400"/>
            </a:lvl1pPr>
            <a:lvl2pPr marL="2520000" indent="0" algn="l">
              <a:buFontTx/>
              <a:buNone/>
              <a:defRPr sz="1400"/>
            </a:lvl2pPr>
            <a:lvl3pPr marL="622300" indent="0" algn="r">
              <a:buFontTx/>
              <a:buNone/>
              <a:defRPr/>
            </a:lvl3pPr>
            <a:lvl4pPr marL="910988" indent="0" algn="r">
              <a:buFontTx/>
              <a:buNone/>
              <a:defRPr/>
            </a:lvl4pPr>
            <a:lvl5pPr marL="1199913" indent="0" algn="r">
              <a:buFontTx/>
              <a:buNone/>
              <a:defRPr/>
            </a:lvl5pPr>
          </a:lstStyle>
          <a:p>
            <a:pPr lvl="0"/>
            <a:r>
              <a:rPr lang="da-DK" dirty="0"/>
              <a:t>-</a:t>
            </a:r>
          </a:p>
        </p:txBody>
      </p:sp>
      <p:sp>
        <p:nvSpPr>
          <p:cNvPr id="16" name="Text Placeholder 20"/>
          <p:cNvSpPr>
            <a:spLocks noGrp="1"/>
          </p:cNvSpPr>
          <p:nvPr>
            <p:ph type="body" sz="quarter" idx="18"/>
          </p:nvPr>
        </p:nvSpPr>
        <p:spPr>
          <a:xfrm>
            <a:off x="3419873" y="4869160"/>
            <a:ext cx="5731482" cy="791864"/>
          </a:xfrm>
          <a:noFill/>
        </p:spPr>
        <p:txBody>
          <a:bodyPr lIns="1116000" tIns="216000" rIns="468000" bIns="144000"/>
          <a:lstStyle>
            <a:lvl1pPr marL="0" indent="0" algn="r">
              <a:lnSpc>
                <a:spcPct val="117000"/>
              </a:lnSpc>
              <a:buFontTx/>
              <a:buNone/>
              <a:defRPr sz="16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a:t>Rediger teksttypografien i masteren</a:t>
            </a:r>
          </a:p>
        </p:txBody>
      </p:sp>
    </p:spTree>
    <p:extLst>
      <p:ext uri="{BB962C8B-B14F-4D97-AF65-F5344CB8AC3E}">
        <p14:creationId xmlns:p14="http://schemas.microsoft.com/office/powerpoint/2010/main" val="13098920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verskrift og stort billede ">
    <p:spTree>
      <p:nvGrpSpPr>
        <p:cNvPr id="1" name=""/>
        <p:cNvGrpSpPr/>
        <p:nvPr/>
      </p:nvGrpSpPr>
      <p:grpSpPr>
        <a:xfrm>
          <a:off x="0" y="0"/>
          <a:ext cx="0" cy="0"/>
          <a:chOff x="0" y="0"/>
          <a:chExt cx="0" cy="0"/>
        </a:xfrm>
      </p:grpSpPr>
      <p:sp>
        <p:nvSpPr>
          <p:cNvPr id="7" name="Picture Placeholder 7"/>
          <p:cNvSpPr>
            <a:spLocks noGrp="1"/>
          </p:cNvSpPr>
          <p:nvPr>
            <p:ph type="pic" sz="quarter" idx="16"/>
          </p:nvPr>
        </p:nvSpPr>
        <p:spPr>
          <a:xfrm>
            <a:off x="1257300" y="1700808"/>
            <a:ext cx="8067228" cy="3960216"/>
          </a:xfrm>
        </p:spPr>
        <p:txBody>
          <a:bodyPr/>
          <a:lstStyle>
            <a:lvl1pPr marL="0" indent="0">
              <a:buNone/>
              <a:defRPr/>
            </a:lvl1pPr>
          </a:lstStyle>
          <a:p>
            <a:r>
              <a:rPr lang="da-DK"/>
              <a:t>Klik på ikonet for at tilføje et billede</a:t>
            </a:r>
            <a:endParaRPr lang="da-DK" dirty="0"/>
          </a:p>
        </p:txBody>
      </p:sp>
      <p:sp>
        <p:nvSpPr>
          <p:cNvPr id="9" name="Title 1"/>
          <p:cNvSpPr>
            <a:spLocks noGrp="1"/>
          </p:cNvSpPr>
          <p:nvPr>
            <p:ph type="title" hasCustomPrompt="1"/>
          </p:nvPr>
        </p:nvSpPr>
        <p:spPr>
          <a:xfrm>
            <a:off x="1223962" y="571505"/>
            <a:ext cx="7450139" cy="466353"/>
          </a:xfrm>
        </p:spPr>
        <p:txBody>
          <a:bodyPr/>
          <a:lstStyle/>
          <a:p>
            <a:r>
              <a:rPr lang="da-DK" noProof="0" dirty="0"/>
              <a:t>Klik for at tilføje tekst</a:t>
            </a:r>
          </a:p>
        </p:txBody>
      </p:sp>
      <p:sp>
        <p:nvSpPr>
          <p:cNvPr id="10" name="Date Placeholder 2"/>
          <p:cNvSpPr>
            <a:spLocks noGrp="1"/>
          </p:cNvSpPr>
          <p:nvPr>
            <p:ph type="dt" sz="half" idx="10"/>
          </p:nvPr>
        </p:nvSpPr>
        <p:spPr>
          <a:xfrm>
            <a:off x="5076825" y="7029400"/>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11" name="Footer Placeholder 3"/>
          <p:cNvSpPr>
            <a:spLocks noGrp="1"/>
          </p:cNvSpPr>
          <p:nvPr>
            <p:ph type="ftr" sz="quarter" idx="11"/>
          </p:nvPr>
        </p:nvSpPr>
        <p:spPr>
          <a:xfrm>
            <a:off x="1257300" y="6273801"/>
            <a:ext cx="3567114" cy="431800"/>
          </a:xfrm>
        </p:spPr>
        <p:txBody>
          <a:bodyPr/>
          <a:lstStyle/>
          <a:p>
            <a:endParaRPr lang="da-DK" noProof="0" dirty="0"/>
          </a:p>
        </p:txBody>
      </p:sp>
      <p:sp>
        <p:nvSpPr>
          <p:cNvPr id="12" name="Slide Number Placeholder 4"/>
          <p:cNvSpPr>
            <a:spLocks noGrp="1"/>
          </p:cNvSpPr>
          <p:nvPr>
            <p:ph type="sldNum" sz="quarter" idx="12"/>
          </p:nvPr>
        </p:nvSpPr>
        <p:spPr>
          <a:xfrm>
            <a:off x="1257300" y="6567938"/>
            <a:ext cx="3567114" cy="138661"/>
          </a:xfrm>
        </p:spPr>
        <p:txBody>
          <a:bodyPr/>
          <a:lstStyle/>
          <a:p>
            <a:fld id="{1E4993A5-71AC-4FC9-BA31-3E15C92EC108}" type="slidenum">
              <a:rPr lang="da-DK" noProof="0" smtClean="0"/>
              <a:t>‹nr.›</a:t>
            </a:fld>
            <a:endParaRPr lang="da-DK" noProof="0" dirty="0"/>
          </a:p>
        </p:txBody>
      </p:sp>
      <p:sp>
        <p:nvSpPr>
          <p:cNvPr id="13" name="Underoverskrift"/>
          <p:cNvSpPr>
            <a:spLocks noGrp="1"/>
          </p:cNvSpPr>
          <p:nvPr>
            <p:ph type="body" sz="quarter" idx="14" hasCustomPrompt="1"/>
          </p:nvPr>
        </p:nvSpPr>
        <p:spPr>
          <a:xfrm>
            <a:off x="1232672" y="1268760"/>
            <a:ext cx="7441429" cy="216570"/>
          </a:xfrm>
        </p:spPr>
        <p:txBody>
          <a:bodyPr/>
          <a:lstStyle>
            <a:lvl1pPr marL="0" indent="0">
              <a:lnSpc>
                <a:spcPct val="83000"/>
              </a:lnSpc>
              <a:spcBef>
                <a:spcPts val="0"/>
              </a:spcBef>
              <a:buNone/>
              <a:defRPr sz="2000"/>
            </a:lvl1pPr>
          </a:lstStyle>
          <a:p>
            <a:pPr lvl="0"/>
            <a:r>
              <a:rPr lang="da-DK" dirty="0"/>
              <a:t>Klik for </a:t>
            </a:r>
            <a:r>
              <a:rPr lang="da-DK" noProof="0" dirty="0"/>
              <a:t>at tilføje tekst</a:t>
            </a:r>
            <a:endParaRPr lang="da-DK" dirty="0"/>
          </a:p>
        </p:txBody>
      </p:sp>
    </p:spTree>
    <p:extLst>
      <p:ext uri="{BB962C8B-B14F-4D97-AF65-F5344CB8AC3E}">
        <p14:creationId xmlns:p14="http://schemas.microsoft.com/office/powerpoint/2010/main" val="30370283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raf / tabel">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aseline="0"/>
            </a:lvl1pPr>
          </a:lstStyle>
          <a:p>
            <a:r>
              <a:rPr lang="da-DK" noProof="0" dirty="0"/>
              <a:t>Klik for at tilføje tekst</a:t>
            </a:r>
          </a:p>
        </p:txBody>
      </p:sp>
      <p:sp>
        <p:nvSpPr>
          <p:cNvPr id="3" name="Content Placeholder 2"/>
          <p:cNvSpPr>
            <a:spLocks noGrp="1"/>
          </p:cNvSpPr>
          <p:nvPr>
            <p:ph idx="1" hasCustomPrompt="1"/>
          </p:nvPr>
        </p:nvSpPr>
        <p:spPr>
          <a:xfrm>
            <a:off x="1256500" y="1988840"/>
            <a:ext cx="7419187" cy="3672184"/>
          </a:xfrm>
        </p:spPr>
        <p:txBody>
          <a:bodyPr/>
          <a:lstStyle>
            <a:lvl1pPr>
              <a:defRPr sz="1600" baseline="0"/>
            </a:lvl1pPr>
            <a:lvl2pPr>
              <a:defRPr sz="1600"/>
            </a:lvl2pPr>
            <a:lvl3pPr>
              <a:defRPr sz="1600"/>
            </a:lvl3pPr>
            <a:lvl4pPr>
              <a:defRPr sz="1600"/>
            </a:lvl4pPr>
            <a:lvl5pPr>
              <a:defRPr sz="1600"/>
            </a:lvl5pPr>
          </a:lstStyle>
          <a:p>
            <a:pPr lvl="0"/>
            <a:r>
              <a:rPr lang="da-DK" dirty="0"/>
              <a:t>Klik for at indsætte tabel, graf, videoklip eller andet.</a:t>
            </a:r>
          </a:p>
        </p:txBody>
      </p:sp>
      <p:sp>
        <p:nvSpPr>
          <p:cNvPr id="4" name="Date Placeholder 3"/>
          <p:cNvSpPr>
            <a:spLocks noGrp="1"/>
          </p:cNvSpPr>
          <p:nvPr>
            <p:ph type="dt" sz="half" idx="10"/>
          </p:nvPr>
        </p:nvSpPr>
        <p:spPr>
          <a:xfrm>
            <a:off x="4932040" y="6957392"/>
            <a:ext cx="3742061" cy="583208"/>
          </a:xfrm>
        </p:spPr>
        <p:txBody>
          <a:bodyPr/>
          <a:lstStyle>
            <a:lvl1pPr>
              <a:defRPr sz="100">
                <a:solidFill>
                  <a:schemeClr val="bg1">
                    <a:lumMod val="75000"/>
                  </a:schemeClr>
                </a:solidFill>
              </a:defRPr>
            </a:lvl1pPr>
          </a:lstStyle>
          <a:p>
            <a:r>
              <a:rPr lang="da-DK"/>
              <a:t>Navn Navnesen</a:t>
            </a:r>
            <a:endParaRPr lang="da-DK" dirty="0"/>
          </a:p>
        </p:txBody>
      </p:sp>
      <p:sp>
        <p:nvSpPr>
          <p:cNvPr id="5" name="Footer Placeholder 4"/>
          <p:cNvSpPr>
            <a:spLocks noGrp="1"/>
          </p:cNvSpPr>
          <p:nvPr>
            <p:ph type="ftr" sz="quarter" idx="11"/>
          </p:nvPr>
        </p:nvSpPr>
        <p:spPr/>
        <p:txBody>
          <a:bodyPr/>
          <a:lstStyle/>
          <a:p>
            <a:endParaRPr lang="da-DK" noProof="0" dirty="0"/>
          </a:p>
        </p:txBody>
      </p:sp>
      <p:sp>
        <p:nvSpPr>
          <p:cNvPr id="6" name="Slide Number Placeholder 5"/>
          <p:cNvSpPr>
            <a:spLocks noGrp="1"/>
          </p:cNvSpPr>
          <p:nvPr>
            <p:ph type="sldNum" sz="quarter" idx="12"/>
          </p:nvPr>
        </p:nvSpPr>
        <p:spPr/>
        <p:txBody>
          <a:bodyPr/>
          <a:lstStyle/>
          <a:p>
            <a:fld id="{1E4993A5-71AC-4FC9-BA31-3E15C92EC108}" type="slidenum">
              <a:rPr lang="da-DK" noProof="0" smtClean="0"/>
              <a:t>‹nr.›</a:t>
            </a:fld>
            <a:endParaRPr lang="da-DK" noProof="0" dirty="0"/>
          </a:p>
        </p:txBody>
      </p:sp>
      <p:sp>
        <p:nvSpPr>
          <p:cNvPr id="7" name="Underoverskrift"/>
          <p:cNvSpPr>
            <a:spLocks noGrp="1"/>
          </p:cNvSpPr>
          <p:nvPr>
            <p:ph type="body" sz="quarter" idx="14" hasCustomPrompt="1"/>
          </p:nvPr>
        </p:nvSpPr>
        <p:spPr>
          <a:xfrm>
            <a:off x="1232672" y="1268760"/>
            <a:ext cx="7441429" cy="252064"/>
          </a:xfrm>
        </p:spPr>
        <p:txBody>
          <a:bodyPr/>
          <a:lstStyle>
            <a:lvl1pPr marL="0" indent="0">
              <a:lnSpc>
                <a:spcPct val="83000"/>
              </a:lnSpc>
              <a:spcBef>
                <a:spcPts val="0"/>
              </a:spcBef>
              <a:buNone/>
              <a:defRPr sz="2000"/>
            </a:lvl1pPr>
          </a:lstStyle>
          <a:p>
            <a:pPr lvl="0"/>
            <a:r>
              <a:rPr lang="da-DK" noProof="0" dirty="0"/>
              <a:t>Klik for at tilføje tekst</a:t>
            </a:r>
          </a:p>
        </p:txBody>
      </p:sp>
      <p:sp>
        <p:nvSpPr>
          <p:cNvPr id="12" name="Text Placeholder 9"/>
          <p:cNvSpPr>
            <a:spLocks noGrp="1"/>
          </p:cNvSpPr>
          <p:nvPr>
            <p:ph type="body" sz="quarter" idx="17" hasCustomPrompt="1"/>
          </p:nvPr>
        </p:nvSpPr>
        <p:spPr>
          <a:xfrm>
            <a:off x="1257300" y="5805264"/>
            <a:ext cx="7450138" cy="216024"/>
          </a:xfrm>
        </p:spPr>
        <p:txBody>
          <a:bodyPr/>
          <a:lstStyle>
            <a:lvl1pPr marL="14400" indent="0">
              <a:spcBef>
                <a:spcPts val="0"/>
              </a:spcBef>
              <a:buNone/>
              <a:defRPr sz="1200" b="0"/>
            </a:lvl1pPr>
          </a:lstStyle>
          <a:p>
            <a:pPr lvl="0"/>
            <a:r>
              <a:rPr lang="da-DK" noProof="0" dirty="0"/>
              <a:t>Klik for at tilføje kilde</a:t>
            </a:r>
          </a:p>
        </p:txBody>
      </p:sp>
    </p:spTree>
    <p:extLst>
      <p:ext uri="{BB962C8B-B14F-4D97-AF65-F5344CB8AC3E}">
        <p14:creationId xmlns:p14="http://schemas.microsoft.com/office/powerpoint/2010/main" val="410254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o spalter graf/tabel/teks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lvl1pPr>
          </a:lstStyle>
          <a:p>
            <a:r>
              <a:rPr lang="da-DK" noProof="0" dirty="0"/>
              <a:t>Klik for at tilføje tekst</a:t>
            </a:r>
          </a:p>
        </p:txBody>
      </p:sp>
      <p:sp>
        <p:nvSpPr>
          <p:cNvPr id="3" name="Content Placeholder 2"/>
          <p:cNvSpPr>
            <a:spLocks noGrp="1"/>
          </p:cNvSpPr>
          <p:nvPr>
            <p:ph sz="half" idx="1" hasCustomPrompt="1"/>
          </p:nvPr>
        </p:nvSpPr>
        <p:spPr>
          <a:xfrm>
            <a:off x="1223961" y="1772816"/>
            <a:ext cx="3420000" cy="3888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 eller </a:t>
            </a:r>
            <a:r>
              <a:rPr lang="da-DK" dirty="0" err="1"/>
              <a:t>ind-sætte</a:t>
            </a:r>
            <a:r>
              <a:rPr lang="da-DK" dirty="0"/>
              <a:t> diagram/billede/tabel osv.</a:t>
            </a:r>
          </a:p>
        </p:txBody>
      </p:sp>
      <p:sp>
        <p:nvSpPr>
          <p:cNvPr id="4" name="Content Placeholder 3"/>
          <p:cNvSpPr>
            <a:spLocks noGrp="1"/>
          </p:cNvSpPr>
          <p:nvPr>
            <p:ph sz="half" idx="2" hasCustomPrompt="1"/>
          </p:nvPr>
        </p:nvSpPr>
        <p:spPr>
          <a:xfrm>
            <a:off x="5254101" y="1772816"/>
            <a:ext cx="3420000" cy="3888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 eller </a:t>
            </a:r>
            <a:r>
              <a:rPr lang="da-DK" dirty="0" err="1"/>
              <a:t>ind-sætte</a:t>
            </a:r>
            <a:r>
              <a:rPr lang="da-DK" dirty="0"/>
              <a:t> diagram/billede/tabel osv.</a:t>
            </a:r>
          </a:p>
        </p:txBody>
      </p:sp>
      <p:sp>
        <p:nvSpPr>
          <p:cNvPr id="5" name="Date Placeholder 4"/>
          <p:cNvSpPr>
            <a:spLocks noGrp="1"/>
          </p:cNvSpPr>
          <p:nvPr>
            <p:ph type="dt" sz="half" idx="10"/>
          </p:nvPr>
        </p:nvSpPr>
        <p:spPr>
          <a:xfrm>
            <a:off x="5076825" y="7173416"/>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6" name="Footer Placeholder 5"/>
          <p:cNvSpPr>
            <a:spLocks noGrp="1"/>
          </p:cNvSpPr>
          <p:nvPr>
            <p:ph type="ftr" sz="quarter" idx="11"/>
          </p:nvPr>
        </p:nvSpPr>
        <p:spPr/>
        <p:txBody>
          <a:bodyPr/>
          <a:lstStyle/>
          <a:p>
            <a:endParaRPr lang="da-DK" noProof="0" dirty="0"/>
          </a:p>
        </p:txBody>
      </p:sp>
      <p:sp>
        <p:nvSpPr>
          <p:cNvPr id="7" name="Slide Number Placeholder 6"/>
          <p:cNvSpPr>
            <a:spLocks noGrp="1"/>
          </p:cNvSpPr>
          <p:nvPr>
            <p:ph type="sldNum" sz="quarter" idx="12"/>
          </p:nvPr>
        </p:nvSpPr>
        <p:spPr/>
        <p:txBody>
          <a:bodyPr/>
          <a:lstStyle/>
          <a:p>
            <a:fld id="{1E4993A5-71AC-4FC9-BA31-3E15C92EC108}" type="slidenum">
              <a:rPr lang="da-DK" noProof="0" smtClean="0"/>
              <a:t>‹nr.›</a:t>
            </a:fld>
            <a:endParaRPr lang="da-DK" noProof="0" dirty="0"/>
          </a:p>
        </p:txBody>
      </p:sp>
      <p:sp>
        <p:nvSpPr>
          <p:cNvPr id="8" name="Underoverskrift"/>
          <p:cNvSpPr>
            <a:spLocks noGrp="1"/>
          </p:cNvSpPr>
          <p:nvPr>
            <p:ph type="body" sz="quarter" idx="14" hasCustomPrompt="1"/>
          </p:nvPr>
        </p:nvSpPr>
        <p:spPr>
          <a:xfrm>
            <a:off x="1232672" y="1268760"/>
            <a:ext cx="7441429" cy="288578"/>
          </a:xfrm>
        </p:spPr>
        <p:txBody>
          <a:bodyPr/>
          <a:lstStyle>
            <a:lvl1pPr marL="0" indent="0">
              <a:lnSpc>
                <a:spcPct val="83000"/>
              </a:lnSpc>
              <a:spcBef>
                <a:spcPts val="0"/>
              </a:spcBef>
              <a:buNone/>
              <a:defRPr sz="2000"/>
            </a:lvl1pPr>
          </a:lstStyle>
          <a:p>
            <a:pPr lvl="0"/>
            <a:r>
              <a:rPr lang="da-DK" noProof="0" dirty="0"/>
              <a:t>Klik for at tilføje tekst</a:t>
            </a:r>
          </a:p>
        </p:txBody>
      </p:sp>
    </p:spTree>
    <p:extLst>
      <p:ext uri="{BB962C8B-B14F-4D97-AF65-F5344CB8AC3E}">
        <p14:creationId xmlns:p14="http://schemas.microsoft.com/office/powerpoint/2010/main" val="9447933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itat og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5076825" y="7065404"/>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userDrawn="1">
            <p:ph type="body" sz="quarter" idx="13" hasCustomPrompt="1"/>
          </p:nvPr>
        </p:nvSpPr>
        <p:spPr>
          <a:xfrm>
            <a:off x="1223963" y="1520825"/>
            <a:ext cx="3492053" cy="4140200"/>
          </a:xfrm>
        </p:spPr>
        <p:txBody>
          <a:bodyPr/>
          <a:lstStyle>
            <a:lvl1pPr marL="14400" indent="0">
              <a:spcBef>
                <a:spcPts val="0"/>
              </a:spcBef>
              <a:buClr>
                <a:srgbClr val="2878C8"/>
              </a:buClr>
              <a:buFontTx/>
              <a:buNone/>
              <a:tabLst/>
              <a:defRPr sz="2400" baseline="0">
                <a:solidFill>
                  <a:srgbClr val="2878C8"/>
                </a:solidFill>
              </a:defRPr>
            </a:lvl1pPr>
            <a:lvl2pPr marL="14400" indent="0">
              <a:spcBef>
                <a:spcPts val="300"/>
              </a:spcBef>
              <a:buClr>
                <a:srgbClr val="2878C8"/>
              </a:buClr>
              <a:buFontTx/>
              <a:buNone/>
              <a:defRPr sz="1600" b="0" i="1">
                <a:solidFill>
                  <a:srgbClr val="2878C8"/>
                </a:solidFill>
              </a:defRPr>
            </a:lvl2pPr>
            <a:lvl3pPr marL="324000" indent="-342000">
              <a:spcBef>
                <a:spcPts val="300"/>
              </a:spcBef>
              <a:buClr>
                <a:srgbClr val="2878C8"/>
              </a:buClr>
              <a:buFont typeface="Wingdings 2" pitchFamily="18" charset="2"/>
              <a:buChar char="¾"/>
              <a:defRPr sz="1600">
                <a:solidFill>
                  <a:srgbClr val="2878C8"/>
                </a:solidFill>
              </a:defRPr>
            </a:lvl3pPr>
            <a:lvl4pPr marL="619200" indent="-316800">
              <a:spcBef>
                <a:spcPts val="300"/>
              </a:spcBef>
              <a:buClr>
                <a:srgbClr val="2878C8"/>
              </a:buClr>
              <a:buFont typeface="Wingdings 2" pitchFamily="18" charset="2"/>
              <a:buChar char="¾"/>
              <a:defRPr sz="1600">
                <a:solidFill>
                  <a:srgbClr val="2878C8"/>
                </a:solidFill>
              </a:defRPr>
            </a:lvl4pPr>
            <a:lvl5pPr marL="907200">
              <a:spcBef>
                <a:spcPts val="300"/>
              </a:spcBef>
              <a:buClr>
                <a:srgbClr val="2878C8"/>
              </a:buClr>
              <a:defRPr sz="1600">
                <a:solidFill>
                  <a:srgbClr val="2878C8"/>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259102" y="973138"/>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2878C8"/>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
        <p:nvSpPr>
          <p:cNvPr id="8" name="Picture Placeholder 7"/>
          <p:cNvSpPr>
            <a:spLocks noGrp="1"/>
          </p:cNvSpPr>
          <p:nvPr>
            <p:ph type="pic" sz="quarter" idx="16"/>
          </p:nvPr>
        </p:nvSpPr>
        <p:spPr>
          <a:xfrm>
            <a:off x="5076825" y="152400"/>
            <a:ext cx="4067176" cy="6121401"/>
          </a:xfrm>
        </p:spPr>
        <p:txBody>
          <a:bodyPr/>
          <a:lstStyle>
            <a:lvl1pPr>
              <a:buClr>
                <a:schemeClr val="accent4"/>
              </a:buClr>
              <a:defRPr/>
            </a:lvl1pPr>
          </a:lstStyle>
          <a:p>
            <a:r>
              <a:rPr lang="da-DK"/>
              <a:t>Klik på ikonet for at tilføje et billede</a:t>
            </a:r>
            <a:endParaRPr lang="da-DK" dirty="0"/>
          </a:p>
        </p:txBody>
      </p:sp>
    </p:spTree>
    <p:extLst>
      <p:ext uri="{BB962C8B-B14F-4D97-AF65-F5344CB8AC3E}">
        <p14:creationId xmlns:p14="http://schemas.microsoft.com/office/powerpoint/2010/main" val="2452544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itat og billede">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5076825" y="7065404"/>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userDrawn="1">
            <p:ph type="body" sz="quarter" idx="13" hasCustomPrompt="1"/>
          </p:nvPr>
        </p:nvSpPr>
        <p:spPr>
          <a:xfrm>
            <a:off x="5292080" y="1557338"/>
            <a:ext cx="3382021" cy="4031902"/>
          </a:xfrm>
        </p:spPr>
        <p:txBody>
          <a:bodyPr/>
          <a:lstStyle>
            <a:lvl1pPr marL="14400" indent="0">
              <a:spcBef>
                <a:spcPts val="0"/>
              </a:spcBef>
              <a:buClr>
                <a:srgbClr val="2878C8"/>
              </a:buClr>
              <a:buFontTx/>
              <a:buNone/>
              <a:tabLst/>
              <a:defRPr sz="2400" baseline="0">
                <a:solidFill>
                  <a:srgbClr val="2878C8"/>
                </a:solidFill>
              </a:defRPr>
            </a:lvl1pPr>
            <a:lvl2pPr marL="14400" indent="0">
              <a:spcBef>
                <a:spcPts val="300"/>
              </a:spcBef>
              <a:buClr>
                <a:srgbClr val="2878C8"/>
              </a:buClr>
              <a:buFontTx/>
              <a:buNone/>
              <a:defRPr sz="1600" b="0" i="1">
                <a:solidFill>
                  <a:srgbClr val="2878C8"/>
                </a:solidFill>
              </a:defRPr>
            </a:lvl2pPr>
            <a:lvl3pPr marL="324000" indent="-342000">
              <a:spcBef>
                <a:spcPts val="300"/>
              </a:spcBef>
              <a:buClr>
                <a:srgbClr val="2878C8"/>
              </a:buClr>
              <a:buFont typeface="Wingdings 2" pitchFamily="18" charset="2"/>
              <a:buChar char="¾"/>
              <a:defRPr sz="1600">
                <a:solidFill>
                  <a:srgbClr val="2878C8"/>
                </a:solidFill>
              </a:defRPr>
            </a:lvl3pPr>
            <a:lvl4pPr marL="619200" indent="-316800">
              <a:spcBef>
                <a:spcPts val="300"/>
              </a:spcBef>
              <a:buClr>
                <a:srgbClr val="2878C8"/>
              </a:buClr>
              <a:buFont typeface="Wingdings 2" pitchFamily="18" charset="2"/>
              <a:buChar char="¾"/>
              <a:defRPr sz="1600">
                <a:solidFill>
                  <a:srgbClr val="2878C8"/>
                </a:solidFill>
              </a:defRPr>
            </a:lvl4pPr>
            <a:lvl5pPr marL="907200">
              <a:spcBef>
                <a:spcPts val="300"/>
              </a:spcBef>
              <a:buClr>
                <a:srgbClr val="2878C8"/>
              </a:buClr>
              <a:defRPr sz="1600">
                <a:solidFill>
                  <a:srgbClr val="2878C8"/>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5237834" y="973138"/>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2878C8"/>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
        <p:nvSpPr>
          <p:cNvPr id="9" name="Picture Placeholder 7"/>
          <p:cNvSpPr>
            <a:spLocks noGrp="1"/>
          </p:cNvSpPr>
          <p:nvPr>
            <p:ph type="pic" sz="quarter" idx="16"/>
          </p:nvPr>
        </p:nvSpPr>
        <p:spPr>
          <a:xfrm>
            <a:off x="1228700" y="548680"/>
            <a:ext cx="3703340" cy="5040560"/>
          </a:xfrm>
        </p:spPr>
        <p:txBody>
          <a:bodyPr/>
          <a:lstStyle>
            <a:lvl1pPr>
              <a:buClr>
                <a:schemeClr val="accent4"/>
              </a:buClr>
              <a:defRPr/>
            </a:lvl1pPr>
          </a:lstStyle>
          <a:p>
            <a:r>
              <a:rPr lang="da-DK"/>
              <a:t>Klik på ikonet for at tilføje et billede</a:t>
            </a:r>
            <a:endParaRPr lang="da-DK" dirty="0"/>
          </a:p>
        </p:txBody>
      </p:sp>
    </p:spTree>
    <p:extLst>
      <p:ext uri="{BB962C8B-B14F-4D97-AF65-F5344CB8AC3E}">
        <p14:creationId xmlns:p14="http://schemas.microsoft.com/office/powerpoint/2010/main" val="41336057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ita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5076825" y="7065404"/>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userDrawn="1">
            <p:ph type="body" sz="quarter" idx="13" hasCustomPrompt="1"/>
          </p:nvPr>
        </p:nvSpPr>
        <p:spPr>
          <a:xfrm>
            <a:off x="1223963" y="1520825"/>
            <a:ext cx="7450138" cy="4140200"/>
          </a:xfrm>
        </p:spPr>
        <p:txBody>
          <a:bodyPr/>
          <a:lstStyle>
            <a:lvl1pPr marL="14400" indent="0">
              <a:spcBef>
                <a:spcPts val="0"/>
              </a:spcBef>
              <a:buClr>
                <a:srgbClr val="2878C8"/>
              </a:buClr>
              <a:buFontTx/>
              <a:buNone/>
              <a:tabLst/>
              <a:defRPr sz="2400" baseline="0">
                <a:solidFill>
                  <a:srgbClr val="2878C8"/>
                </a:solidFill>
              </a:defRPr>
            </a:lvl1pPr>
            <a:lvl2pPr marL="14400" indent="0">
              <a:spcBef>
                <a:spcPts val="300"/>
              </a:spcBef>
              <a:buClr>
                <a:srgbClr val="2878C8"/>
              </a:buClr>
              <a:buFontTx/>
              <a:buNone/>
              <a:defRPr sz="1600" b="0" i="1">
                <a:solidFill>
                  <a:srgbClr val="2878C8"/>
                </a:solidFill>
              </a:defRPr>
            </a:lvl2pPr>
            <a:lvl3pPr marL="324000" indent="-342000">
              <a:spcBef>
                <a:spcPts val="300"/>
              </a:spcBef>
              <a:buClr>
                <a:srgbClr val="2878C8"/>
              </a:buClr>
              <a:buFont typeface="Wingdings 2" pitchFamily="18" charset="2"/>
              <a:buChar char="¾"/>
              <a:defRPr sz="1600">
                <a:solidFill>
                  <a:srgbClr val="2878C8"/>
                </a:solidFill>
              </a:defRPr>
            </a:lvl3pPr>
            <a:lvl4pPr marL="619200" indent="-316800">
              <a:spcBef>
                <a:spcPts val="300"/>
              </a:spcBef>
              <a:buClr>
                <a:srgbClr val="2878C8"/>
              </a:buClr>
              <a:buFont typeface="Wingdings 2" pitchFamily="18" charset="2"/>
              <a:buChar char="¾"/>
              <a:defRPr sz="1600">
                <a:solidFill>
                  <a:srgbClr val="2878C8"/>
                </a:solidFill>
              </a:defRPr>
            </a:lvl4pPr>
            <a:lvl5pPr marL="907200">
              <a:spcBef>
                <a:spcPts val="300"/>
              </a:spcBef>
              <a:buClr>
                <a:srgbClr val="2878C8"/>
              </a:buClr>
              <a:defRPr sz="1600">
                <a:solidFill>
                  <a:srgbClr val="2878C8"/>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259102" y="973138"/>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2878C8"/>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Tree>
    <p:extLst>
      <p:ext uri="{BB962C8B-B14F-4D97-AF65-F5344CB8AC3E}">
        <p14:creationId xmlns:p14="http://schemas.microsoft.com/office/powerpoint/2010/main" val="2456981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itat med tekst øvers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5076825" y="7065404"/>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userDrawn="1">
            <p:ph type="body" sz="quarter" idx="13" hasCustomPrompt="1"/>
          </p:nvPr>
        </p:nvSpPr>
        <p:spPr>
          <a:xfrm>
            <a:off x="1223963" y="4278500"/>
            <a:ext cx="7450138" cy="1670780"/>
          </a:xfrm>
        </p:spPr>
        <p:txBody>
          <a:bodyPr/>
          <a:lstStyle>
            <a:lvl1pPr marL="14400" indent="0">
              <a:spcBef>
                <a:spcPts val="0"/>
              </a:spcBef>
              <a:buClr>
                <a:srgbClr val="2878C8"/>
              </a:buClr>
              <a:buFontTx/>
              <a:buNone/>
              <a:tabLst/>
              <a:defRPr sz="2400" baseline="0">
                <a:solidFill>
                  <a:srgbClr val="2878C8"/>
                </a:solidFill>
              </a:defRPr>
            </a:lvl1pPr>
            <a:lvl2pPr marL="14400" indent="0">
              <a:spcBef>
                <a:spcPts val="0"/>
              </a:spcBef>
              <a:buClr>
                <a:srgbClr val="2878C8"/>
              </a:buClr>
              <a:buFontTx/>
              <a:buNone/>
              <a:defRPr sz="1600" b="0" i="1">
                <a:solidFill>
                  <a:srgbClr val="2878C8"/>
                </a:solidFill>
              </a:defRPr>
            </a:lvl2pPr>
            <a:lvl3pPr marL="324000" indent="-342000">
              <a:buClr>
                <a:srgbClr val="2878C8"/>
              </a:buClr>
              <a:buFont typeface="Wingdings 2" pitchFamily="18" charset="2"/>
              <a:buChar char="¾"/>
              <a:defRPr sz="1600">
                <a:solidFill>
                  <a:srgbClr val="2878C8"/>
                </a:solidFill>
              </a:defRPr>
            </a:lvl3pPr>
            <a:lvl4pPr marL="619200" indent="-316800">
              <a:spcBef>
                <a:spcPts val="300"/>
              </a:spcBef>
              <a:buClr>
                <a:srgbClr val="2878C8"/>
              </a:buClr>
              <a:buFont typeface="Wingdings 2" pitchFamily="18" charset="2"/>
              <a:buChar char="¾"/>
              <a:defRPr sz="1600">
                <a:solidFill>
                  <a:srgbClr val="2878C8"/>
                </a:solidFill>
              </a:defRPr>
            </a:lvl4pPr>
            <a:lvl5pPr marL="907200">
              <a:spcBef>
                <a:spcPts val="300"/>
              </a:spcBef>
              <a:buClr>
                <a:srgbClr val="2878C8"/>
              </a:buClr>
              <a:defRPr sz="1600">
                <a:solidFill>
                  <a:srgbClr val="2878C8"/>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259102" y="3730813"/>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2878C8"/>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
        <p:nvSpPr>
          <p:cNvPr id="12" name="Title 1"/>
          <p:cNvSpPr>
            <a:spLocks noGrp="1"/>
          </p:cNvSpPr>
          <p:nvPr>
            <p:ph type="title" hasCustomPrompt="1"/>
          </p:nvPr>
        </p:nvSpPr>
        <p:spPr>
          <a:xfrm>
            <a:off x="1223962" y="571505"/>
            <a:ext cx="7450139" cy="697255"/>
          </a:xfrm>
        </p:spPr>
        <p:txBody>
          <a:bodyPr/>
          <a:lstStyle>
            <a:lvl1pPr>
              <a:defRPr/>
            </a:lvl1pPr>
          </a:lstStyle>
          <a:p>
            <a:r>
              <a:rPr lang="da-DK" noProof="0" dirty="0"/>
              <a:t>Klik for at tilføje tekst</a:t>
            </a:r>
          </a:p>
        </p:txBody>
      </p:sp>
      <p:sp>
        <p:nvSpPr>
          <p:cNvPr id="13" name="Content Placeholder 2"/>
          <p:cNvSpPr>
            <a:spLocks noGrp="1"/>
          </p:cNvSpPr>
          <p:nvPr>
            <p:ph sz="half" idx="1" hasCustomPrompt="1"/>
          </p:nvPr>
        </p:nvSpPr>
        <p:spPr>
          <a:xfrm>
            <a:off x="1223961" y="1556792"/>
            <a:ext cx="7450140" cy="1872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Tree>
    <p:extLst>
      <p:ext uri="{BB962C8B-B14F-4D97-AF65-F5344CB8AC3E}">
        <p14:creationId xmlns:p14="http://schemas.microsoft.com/office/powerpoint/2010/main" val="34551476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itat med tekst nederst">
    <p:spTree>
      <p:nvGrpSpPr>
        <p:cNvPr id="1" name=""/>
        <p:cNvGrpSpPr/>
        <p:nvPr/>
      </p:nvGrpSpPr>
      <p:grpSpPr>
        <a:xfrm>
          <a:off x="0" y="0"/>
          <a:ext cx="0" cy="0"/>
          <a:chOff x="0" y="0"/>
          <a:chExt cx="0" cy="0"/>
        </a:xfrm>
      </p:grpSpPr>
      <p:sp>
        <p:nvSpPr>
          <p:cNvPr id="3" name="Footer Placeholder 2"/>
          <p:cNvSpPr>
            <a:spLocks noGrp="1"/>
          </p:cNvSpPr>
          <p:nvPr userDrawn="1">
            <p:ph type="ftr" sz="quarter" idx="10"/>
          </p:nvPr>
        </p:nvSpPr>
        <p:spPr/>
        <p:txBody>
          <a:bodyPr/>
          <a:lstStyle/>
          <a:p>
            <a:endParaRPr lang="da-DK" noProof="0" dirty="0"/>
          </a:p>
        </p:txBody>
      </p:sp>
      <p:sp>
        <p:nvSpPr>
          <p:cNvPr id="4" name="Slide Number Placeholder 3"/>
          <p:cNvSpPr>
            <a:spLocks noGrp="1"/>
          </p:cNvSpPr>
          <p:nvPr userDrawn="1">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userDrawn="1">
            <p:ph type="dt" sz="half" idx="12"/>
          </p:nvPr>
        </p:nvSpPr>
        <p:spPr>
          <a:xfrm>
            <a:off x="5076825" y="7065404"/>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userDrawn="1">
            <p:ph type="body" sz="quarter" idx="13" hasCustomPrompt="1"/>
          </p:nvPr>
        </p:nvSpPr>
        <p:spPr>
          <a:xfrm>
            <a:off x="1223963" y="1119192"/>
            <a:ext cx="7450138" cy="1670780"/>
          </a:xfrm>
        </p:spPr>
        <p:txBody>
          <a:bodyPr/>
          <a:lstStyle>
            <a:lvl1pPr marL="14400" indent="0">
              <a:spcBef>
                <a:spcPts val="0"/>
              </a:spcBef>
              <a:buClr>
                <a:srgbClr val="2878C8"/>
              </a:buClr>
              <a:buFontTx/>
              <a:buNone/>
              <a:tabLst/>
              <a:defRPr sz="2400" baseline="0">
                <a:solidFill>
                  <a:srgbClr val="2878C8"/>
                </a:solidFill>
              </a:defRPr>
            </a:lvl1pPr>
            <a:lvl2pPr marL="14400" indent="0">
              <a:spcBef>
                <a:spcPts val="0"/>
              </a:spcBef>
              <a:buClr>
                <a:srgbClr val="2878C8"/>
              </a:buClr>
              <a:buFontTx/>
              <a:buNone/>
              <a:defRPr sz="1600" b="0" i="1">
                <a:solidFill>
                  <a:srgbClr val="2878C8"/>
                </a:solidFill>
              </a:defRPr>
            </a:lvl2pPr>
            <a:lvl3pPr marL="324000" indent="-342000">
              <a:buClr>
                <a:srgbClr val="2878C8"/>
              </a:buClr>
              <a:buFont typeface="Wingdings 2" pitchFamily="18" charset="2"/>
              <a:buChar char="¾"/>
              <a:defRPr sz="1600">
                <a:solidFill>
                  <a:srgbClr val="2878C8"/>
                </a:solidFill>
              </a:defRPr>
            </a:lvl3pPr>
            <a:lvl4pPr marL="619200" indent="-316800">
              <a:spcBef>
                <a:spcPts val="300"/>
              </a:spcBef>
              <a:buClr>
                <a:srgbClr val="2878C8"/>
              </a:buClr>
              <a:buFont typeface="Wingdings 2" pitchFamily="18" charset="2"/>
              <a:buChar char="¾"/>
              <a:defRPr sz="1600">
                <a:solidFill>
                  <a:srgbClr val="2878C8"/>
                </a:solidFill>
              </a:defRPr>
            </a:lvl4pPr>
            <a:lvl5pPr marL="907200">
              <a:spcBef>
                <a:spcPts val="300"/>
              </a:spcBef>
              <a:buClr>
                <a:srgbClr val="2878C8"/>
              </a:buClr>
              <a:defRPr sz="1600">
                <a:solidFill>
                  <a:srgbClr val="2878C8"/>
                </a:solidFill>
              </a:defRPr>
            </a:lvl5pPr>
          </a:lstStyle>
          <a:p>
            <a:pPr lvl="0"/>
            <a:r>
              <a:rPr lang="da-DK" noProof="0" dirty="0"/>
              <a:t>Klik for at tilføje tekst</a:t>
            </a:r>
          </a:p>
          <a:p>
            <a:pPr lvl="1"/>
            <a:r>
              <a:rPr lang="da-DK" noProof="0" dirty="0"/>
              <a:t>Navn Navnesen</a:t>
            </a:r>
          </a:p>
        </p:txBody>
      </p:sp>
      <p:sp>
        <p:nvSpPr>
          <p:cNvPr id="19" name="Freeform 7"/>
          <p:cNvSpPr>
            <a:spLocks noEditPoints="1"/>
          </p:cNvSpPr>
          <p:nvPr userDrawn="1"/>
        </p:nvSpPr>
        <p:spPr bwMode="auto">
          <a:xfrm>
            <a:off x="1259102" y="571505"/>
            <a:ext cx="573087" cy="428625"/>
          </a:xfrm>
          <a:custGeom>
            <a:avLst/>
            <a:gdLst>
              <a:gd name="T0" fmla="*/ 831 w 1571"/>
              <a:gd name="T1" fmla="*/ 740 h 1174"/>
              <a:gd name="T2" fmla="*/ 1221 w 1571"/>
              <a:gd name="T3" fmla="*/ 1174 h 1174"/>
              <a:gd name="T4" fmla="*/ 1571 w 1571"/>
              <a:gd name="T5" fmla="*/ 821 h 1174"/>
              <a:gd name="T6" fmla="*/ 1278 w 1571"/>
              <a:gd name="T7" fmla="*/ 508 h 1174"/>
              <a:gd name="T8" fmla="*/ 1190 w 1571"/>
              <a:gd name="T9" fmla="*/ 522 h 1174"/>
              <a:gd name="T10" fmla="*/ 1497 w 1571"/>
              <a:gd name="T11" fmla="*/ 199 h 1174"/>
              <a:gd name="T12" fmla="*/ 1251 w 1571"/>
              <a:gd name="T13" fmla="*/ 0 h 1174"/>
              <a:gd name="T14" fmla="*/ 831 w 1571"/>
              <a:gd name="T15" fmla="*/ 740 h 1174"/>
              <a:gd name="T16" fmla="*/ 0 w 1571"/>
              <a:gd name="T17" fmla="*/ 740 h 1174"/>
              <a:gd name="T18" fmla="*/ 390 w 1571"/>
              <a:gd name="T19" fmla="*/ 1174 h 1174"/>
              <a:gd name="T20" fmla="*/ 740 w 1571"/>
              <a:gd name="T21" fmla="*/ 821 h 1174"/>
              <a:gd name="T22" fmla="*/ 447 w 1571"/>
              <a:gd name="T23" fmla="*/ 508 h 1174"/>
              <a:gd name="T24" fmla="*/ 360 w 1571"/>
              <a:gd name="T25" fmla="*/ 522 h 1174"/>
              <a:gd name="T26" fmla="*/ 666 w 1571"/>
              <a:gd name="T27" fmla="*/ 199 h 1174"/>
              <a:gd name="T28" fmla="*/ 420 w 1571"/>
              <a:gd name="T29" fmla="*/ 0 h 1174"/>
              <a:gd name="T30" fmla="*/ 0 w 1571"/>
              <a:gd name="T31" fmla="*/ 740 h 1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1" h="1174">
                <a:moveTo>
                  <a:pt x="831" y="740"/>
                </a:moveTo>
                <a:cubicBezTo>
                  <a:pt x="831" y="1016"/>
                  <a:pt x="1016" y="1174"/>
                  <a:pt x="1221" y="1174"/>
                </a:cubicBezTo>
                <a:cubicBezTo>
                  <a:pt x="1409" y="1174"/>
                  <a:pt x="1571" y="1016"/>
                  <a:pt x="1571" y="821"/>
                </a:cubicBezTo>
                <a:cubicBezTo>
                  <a:pt x="1571" y="633"/>
                  <a:pt x="1439" y="508"/>
                  <a:pt x="1278" y="508"/>
                </a:cubicBezTo>
                <a:cubicBezTo>
                  <a:pt x="1241" y="508"/>
                  <a:pt x="1207" y="515"/>
                  <a:pt x="1190" y="522"/>
                </a:cubicBezTo>
                <a:cubicBezTo>
                  <a:pt x="1234" y="394"/>
                  <a:pt x="1389" y="246"/>
                  <a:pt x="1497" y="199"/>
                </a:cubicBezTo>
                <a:cubicBezTo>
                  <a:pt x="1251" y="0"/>
                  <a:pt x="1251" y="0"/>
                  <a:pt x="1251" y="0"/>
                </a:cubicBezTo>
                <a:cubicBezTo>
                  <a:pt x="989" y="185"/>
                  <a:pt x="831" y="444"/>
                  <a:pt x="831" y="740"/>
                </a:cubicBezTo>
                <a:moveTo>
                  <a:pt x="0" y="740"/>
                </a:moveTo>
                <a:cubicBezTo>
                  <a:pt x="0" y="1016"/>
                  <a:pt x="185" y="1174"/>
                  <a:pt x="390" y="1174"/>
                </a:cubicBezTo>
                <a:cubicBezTo>
                  <a:pt x="578" y="1174"/>
                  <a:pt x="740" y="1016"/>
                  <a:pt x="740" y="821"/>
                </a:cubicBezTo>
                <a:cubicBezTo>
                  <a:pt x="740" y="633"/>
                  <a:pt x="609" y="508"/>
                  <a:pt x="447" y="508"/>
                </a:cubicBezTo>
                <a:cubicBezTo>
                  <a:pt x="410" y="508"/>
                  <a:pt x="376" y="515"/>
                  <a:pt x="360" y="522"/>
                </a:cubicBezTo>
                <a:cubicBezTo>
                  <a:pt x="403" y="394"/>
                  <a:pt x="558" y="246"/>
                  <a:pt x="666" y="199"/>
                </a:cubicBezTo>
                <a:cubicBezTo>
                  <a:pt x="420" y="0"/>
                  <a:pt x="420" y="0"/>
                  <a:pt x="420" y="0"/>
                </a:cubicBezTo>
                <a:cubicBezTo>
                  <a:pt x="158" y="185"/>
                  <a:pt x="0" y="444"/>
                  <a:pt x="0" y="740"/>
                </a:cubicBezTo>
              </a:path>
            </a:pathLst>
          </a:custGeom>
          <a:solidFill>
            <a:srgbClr val="2878C8"/>
          </a:solidFill>
          <a:ln>
            <a:noFill/>
          </a:ln>
        </p:spPr>
        <p:txBody>
          <a:bodyPr vert="horz" wrap="square" lIns="91440" tIns="45720" rIns="91440" bIns="45720" numCol="1" anchor="t" anchorCtr="0" compatLnSpc="1">
            <a:prstTxWarp prst="textNoShape">
              <a:avLst/>
            </a:prstTxWarp>
          </a:bodyPr>
          <a:lstStyle/>
          <a:p>
            <a:endParaRPr lang="da-DK" dirty="0">
              <a:solidFill>
                <a:schemeClr val="accent4"/>
              </a:solidFill>
            </a:endParaRPr>
          </a:p>
        </p:txBody>
      </p:sp>
      <p:sp>
        <p:nvSpPr>
          <p:cNvPr id="12" name="Title 1"/>
          <p:cNvSpPr>
            <a:spLocks noGrp="1"/>
          </p:cNvSpPr>
          <p:nvPr>
            <p:ph type="title" hasCustomPrompt="1"/>
          </p:nvPr>
        </p:nvSpPr>
        <p:spPr>
          <a:xfrm>
            <a:off x="1223962" y="3140968"/>
            <a:ext cx="7450139" cy="697255"/>
          </a:xfrm>
        </p:spPr>
        <p:txBody>
          <a:bodyPr/>
          <a:lstStyle>
            <a:lvl1pPr>
              <a:defRPr/>
            </a:lvl1pPr>
          </a:lstStyle>
          <a:p>
            <a:r>
              <a:rPr lang="da-DK" noProof="0" dirty="0"/>
              <a:t>Klik for at tilføje tekst</a:t>
            </a:r>
          </a:p>
        </p:txBody>
      </p:sp>
      <p:sp>
        <p:nvSpPr>
          <p:cNvPr id="13" name="Content Placeholder 2"/>
          <p:cNvSpPr>
            <a:spLocks noGrp="1"/>
          </p:cNvSpPr>
          <p:nvPr>
            <p:ph sz="half" idx="1" hasCustomPrompt="1"/>
          </p:nvPr>
        </p:nvSpPr>
        <p:spPr>
          <a:xfrm>
            <a:off x="1223961" y="4005064"/>
            <a:ext cx="7450140" cy="1872209"/>
          </a:xfrm>
        </p:spPr>
        <p:txBody>
          <a:bodyPr/>
          <a:lstStyle>
            <a:lvl1pPr>
              <a:defRPr sz="16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Tree>
    <p:extLst>
      <p:ext uri="{BB962C8B-B14F-4D97-AF65-F5344CB8AC3E}">
        <p14:creationId xmlns:p14="http://schemas.microsoft.com/office/powerpoint/2010/main" val="37576445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5" name="Date Placeholder 4"/>
          <p:cNvSpPr>
            <a:spLocks noGrp="1"/>
          </p:cNvSpPr>
          <p:nvPr>
            <p:ph type="dt" sz="half" idx="12"/>
          </p:nvPr>
        </p:nvSpPr>
        <p:spPr>
          <a:xfrm>
            <a:off x="5076825" y="7137412"/>
            <a:ext cx="3597276" cy="583208"/>
          </a:xfrm>
        </p:spPr>
        <p:txBody>
          <a:bodyPr/>
          <a:lstStyle>
            <a:lvl1pPr>
              <a:defRPr>
                <a:solidFill>
                  <a:schemeClr val="bg1">
                    <a:lumMod val="75000"/>
                  </a:schemeClr>
                </a:solidFill>
              </a:defRPr>
            </a:lvl1pPr>
          </a:lstStyle>
          <a:p>
            <a:r>
              <a:rPr lang="da-DK"/>
              <a:t>Navn Navnesen</a:t>
            </a:r>
            <a:endParaRPr lang="da-DK" dirty="0"/>
          </a:p>
        </p:txBody>
      </p:sp>
      <p:sp>
        <p:nvSpPr>
          <p:cNvPr id="6" name="Titel 1"/>
          <p:cNvSpPr>
            <a:spLocks noGrp="1"/>
          </p:cNvSpPr>
          <p:nvPr>
            <p:ph type="title"/>
          </p:nvPr>
        </p:nvSpPr>
        <p:spPr>
          <a:xfrm>
            <a:off x="1223962" y="571505"/>
            <a:ext cx="7450139" cy="466353"/>
          </a:xfrm>
        </p:spPr>
        <p:txBody>
          <a:bodyPr/>
          <a:lstStyle/>
          <a:p>
            <a:r>
              <a:rPr lang="da-DK"/>
              <a:t>Klik for at redigere titeltypografien i masteren</a:t>
            </a:r>
            <a:endParaRPr lang="en-US"/>
          </a:p>
        </p:txBody>
      </p:sp>
    </p:spTree>
    <p:extLst>
      <p:ext uri="{BB962C8B-B14F-4D97-AF65-F5344CB8AC3E}">
        <p14:creationId xmlns:p14="http://schemas.microsoft.com/office/powerpoint/2010/main" val="35980104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Tom">
    <p:spTree>
      <p:nvGrpSpPr>
        <p:cNvPr id="1" name=""/>
        <p:cNvGrpSpPr/>
        <p:nvPr/>
      </p:nvGrpSpPr>
      <p:grpSpPr>
        <a:xfrm>
          <a:off x="0" y="0"/>
          <a:ext cx="0" cy="0"/>
          <a:chOff x="0" y="0"/>
          <a:chExt cx="0" cy="0"/>
        </a:xfrm>
      </p:grpSpPr>
      <p:sp>
        <p:nvSpPr>
          <p:cNvPr id="2" name="Rectangle 5"/>
          <p:cNvSpPr>
            <a:spLocks noGrp="1" noChangeArrowheads="1"/>
          </p:cNvSpPr>
          <p:nvPr>
            <p:ph type="sldNum" idx="10"/>
          </p:nvPr>
        </p:nvSpPr>
        <p:spPr>
          <a:ln/>
        </p:spPr>
        <p:txBody>
          <a:bodyPr/>
          <a:lstStyle>
            <a:lvl1pPr>
              <a:defRPr/>
            </a:lvl1pPr>
          </a:lstStyle>
          <a:p>
            <a:fld id="{CDF04553-9BB6-4E2A-B0CC-E00B57450706}" type="slidenum">
              <a:rPr lang="da-DK" altLang="da-DK"/>
              <a:pPr/>
              <a:t>‹nr.›</a:t>
            </a:fld>
            <a:endParaRPr lang="da-DK" altLang="da-DK"/>
          </a:p>
        </p:txBody>
      </p:sp>
    </p:spTree>
    <p:extLst>
      <p:ext uri="{BB962C8B-B14F-4D97-AF65-F5344CB8AC3E}">
        <p14:creationId xmlns:p14="http://schemas.microsoft.com/office/powerpoint/2010/main" val="1622623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9" name="Rectangle 68"/>
          <p:cNvSpPr/>
          <p:nvPr/>
        </p:nvSpPr>
        <p:spPr>
          <a:xfrm>
            <a:off x="1257300" y="6275387"/>
            <a:ext cx="7886700" cy="582613"/>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5123" name="Picture 3" descr="U:\DGI\Jobs\4350_PowerPoint skabelon til DGI\Received\DGI SkabelonDesign\sort logoband.png"/>
          <p:cNvPicPr>
            <a:picLocks noChangeAspect="1" noChangeArrowheads="1"/>
          </p:cNvPicPr>
          <p:nvPr/>
        </p:nvPicPr>
        <p:blipFill rotWithShape="1">
          <a:blip r:embed="rId25" cstate="email">
            <a:extLst>
              <a:ext uri="{28A0092B-C50C-407E-A947-70E740481C1C}">
                <a14:useLocalDpi xmlns:a14="http://schemas.microsoft.com/office/drawing/2010/main"/>
              </a:ext>
            </a:extLst>
          </a:blip>
          <a:srcRect/>
          <a:stretch/>
        </p:blipFill>
        <p:spPr bwMode="auto">
          <a:xfrm>
            <a:off x="466680" y="6274800"/>
            <a:ext cx="8679541" cy="431800"/>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3"/>
          </p:nvPr>
        </p:nvSpPr>
        <p:spPr>
          <a:xfrm>
            <a:off x="1257300" y="6273801"/>
            <a:ext cx="3567114" cy="431800"/>
          </a:xfrm>
          <a:prstGeom prst="rect">
            <a:avLst/>
          </a:prstGeom>
        </p:spPr>
        <p:txBody>
          <a:bodyPr vert="horz" lIns="288000" tIns="0" rIns="0" bIns="0" rtlCol="0" anchor="ctr"/>
          <a:lstStyle>
            <a:lvl1pPr algn="l">
              <a:defRPr sz="800">
                <a:solidFill>
                  <a:schemeClr val="tx1"/>
                </a:solidFill>
              </a:defRPr>
            </a:lvl1pPr>
          </a:lstStyle>
          <a:p>
            <a:endParaRPr lang="da-DK" noProof="0" dirty="0"/>
          </a:p>
        </p:txBody>
      </p:sp>
      <p:sp>
        <p:nvSpPr>
          <p:cNvPr id="13" name="Rectangle 12"/>
          <p:cNvSpPr/>
          <p:nvPr/>
        </p:nvSpPr>
        <p:spPr>
          <a:xfrm>
            <a:off x="1223963" y="0"/>
            <a:ext cx="7922258" cy="152400"/>
          </a:xfrm>
          <a:prstGeom prst="rect">
            <a:avLst/>
          </a:prstGeom>
          <a:gradFill flip="none" rotWithShape="1">
            <a:gsLst>
              <a:gs pos="0">
                <a:srgbClr val="2878C8"/>
              </a:gs>
              <a:gs pos="50000">
                <a:schemeClr val="accent5">
                  <a:lumMod val="40000"/>
                  <a:lumOff val="60000"/>
                </a:schemeClr>
              </a:gs>
              <a:gs pos="100000">
                <a:schemeClr val="accent5">
                  <a:lumMod val="20000"/>
                  <a:lumOff val="8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Placeholder 1"/>
          <p:cNvSpPr>
            <a:spLocks noGrp="1"/>
          </p:cNvSpPr>
          <p:nvPr>
            <p:ph type="title"/>
          </p:nvPr>
        </p:nvSpPr>
        <p:spPr>
          <a:xfrm>
            <a:off x="1223962" y="571505"/>
            <a:ext cx="7450139" cy="466353"/>
          </a:xfrm>
          <a:prstGeom prst="rect">
            <a:avLst/>
          </a:prstGeom>
        </p:spPr>
        <p:txBody>
          <a:bodyPr vert="horz" lIns="0" tIns="0" rIns="0" bIns="0" rtlCol="0" anchor="t" anchorCtr="0">
            <a:noAutofit/>
          </a:bodyPr>
          <a:lstStyle/>
          <a:p>
            <a:r>
              <a:rPr lang="da-DK" noProof="0" dirty="0"/>
              <a:t>Klik for at tilføje tekst</a:t>
            </a:r>
          </a:p>
        </p:txBody>
      </p:sp>
      <p:sp>
        <p:nvSpPr>
          <p:cNvPr id="3" name="Text Placeholder 2"/>
          <p:cNvSpPr>
            <a:spLocks noGrp="1"/>
          </p:cNvSpPr>
          <p:nvPr>
            <p:ph type="body" idx="1"/>
          </p:nvPr>
        </p:nvSpPr>
        <p:spPr>
          <a:xfrm>
            <a:off x="1223962" y="1520825"/>
            <a:ext cx="7451726" cy="4140200"/>
          </a:xfrm>
          <a:prstGeom prst="rect">
            <a:avLst/>
          </a:prstGeom>
        </p:spPr>
        <p:txBody>
          <a:bodyPr vert="horz" lIns="0" tIns="0" rIns="0" bIns="0" rtlCol="0">
            <a:noAutofit/>
          </a:bodyPr>
          <a:lstStyle/>
          <a:p>
            <a:pPr lvl="0"/>
            <a:r>
              <a:rPr lang="da-DK" dirty="0"/>
              <a:t>Klik for at tilføje tekst</a:t>
            </a:r>
          </a:p>
          <a:p>
            <a:pPr lvl="1"/>
            <a:r>
              <a:rPr lang="da-DK" dirty="0"/>
              <a:t>Andet niveau</a:t>
            </a:r>
          </a:p>
          <a:p>
            <a:pPr lvl="2"/>
            <a:r>
              <a:rPr lang="da-DK" dirty="0"/>
              <a:t>Tredje niveau</a:t>
            </a:r>
          </a:p>
          <a:p>
            <a:pPr lvl="3"/>
            <a:r>
              <a:rPr lang="da-DK" dirty="0"/>
              <a:t>Fjerde niveau</a:t>
            </a:r>
          </a:p>
          <a:p>
            <a:pPr lvl="4"/>
            <a:r>
              <a:rPr lang="da-DK" dirty="0"/>
              <a:t>Femte niveau</a:t>
            </a:r>
          </a:p>
          <a:p>
            <a:pPr lvl="5"/>
            <a:r>
              <a:rPr lang="da-DK" dirty="0"/>
              <a:t>Sjette niveau</a:t>
            </a:r>
          </a:p>
        </p:txBody>
      </p:sp>
      <p:sp>
        <p:nvSpPr>
          <p:cNvPr id="6" name="Slide Number Placeholder 5"/>
          <p:cNvSpPr>
            <a:spLocks noGrp="1"/>
          </p:cNvSpPr>
          <p:nvPr>
            <p:ph type="sldNum" sz="quarter" idx="4"/>
          </p:nvPr>
        </p:nvSpPr>
        <p:spPr>
          <a:xfrm>
            <a:off x="1257300" y="6567938"/>
            <a:ext cx="3567114" cy="138661"/>
          </a:xfrm>
          <a:prstGeom prst="rect">
            <a:avLst/>
          </a:prstGeom>
        </p:spPr>
        <p:txBody>
          <a:bodyPr vert="horz" lIns="288000" tIns="0" rIns="0" bIns="0" rtlCol="0" anchor="t" anchorCtr="0"/>
          <a:lstStyle>
            <a:lvl1pPr algn="l">
              <a:defRPr sz="800">
                <a:solidFill>
                  <a:schemeClr val="tx1"/>
                </a:solidFill>
              </a:defRPr>
            </a:lvl1pPr>
          </a:lstStyle>
          <a:p>
            <a:fld id="{1E4993A5-71AC-4FC9-BA31-3E15C92EC108}" type="slidenum">
              <a:rPr lang="da-DK" noProof="0" smtClean="0"/>
              <a:pPr/>
              <a:t>‹nr.›</a:t>
            </a:fld>
            <a:endParaRPr lang="da-DK" noProof="0" dirty="0"/>
          </a:p>
        </p:txBody>
      </p:sp>
      <p:grpSp>
        <p:nvGrpSpPr>
          <p:cNvPr id="1059" name="Group 1058"/>
          <p:cNvGrpSpPr/>
          <p:nvPr/>
        </p:nvGrpSpPr>
        <p:grpSpPr>
          <a:xfrm>
            <a:off x="1762126" y="6275387"/>
            <a:ext cx="7381875" cy="582613"/>
            <a:chOff x="1762126" y="6265863"/>
            <a:chExt cx="7381875" cy="582613"/>
          </a:xfrm>
          <a:solidFill>
            <a:srgbClr val="FFFFFF">
              <a:alpha val="50196"/>
            </a:srgbClr>
          </a:solidFill>
        </p:grpSpPr>
        <p:sp>
          <p:nvSpPr>
            <p:cNvPr id="10" name="Freeform 11"/>
            <p:cNvSpPr>
              <a:spLocks/>
            </p:cNvSpPr>
            <p:nvPr userDrawn="1"/>
          </p:nvSpPr>
          <p:spPr bwMode="auto">
            <a:xfrm>
              <a:off x="1849438" y="6265863"/>
              <a:ext cx="23813" cy="200025"/>
            </a:xfrm>
            <a:custGeom>
              <a:avLst/>
              <a:gdLst>
                <a:gd name="T0" fmla="*/ 23 w 23"/>
                <a:gd name="T1" fmla="*/ 0 h 187"/>
                <a:gd name="T2" fmla="*/ 17 w 23"/>
                <a:gd name="T3" fmla="*/ 0 h 187"/>
                <a:gd name="T4" fmla="*/ 1 w 23"/>
                <a:gd name="T5" fmla="*/ 187 h 187"/>
                <a:gd name="T6" fmla="*/ 1 w 23"/>
                <a:gd name="T7" fmla="*/ 187 h 187"/>
                <a:gd name="T8" fmla="*/ 23 w 23"/>
                <a:gd name="T9" fmla="*/ 0 h 187"/>
              </a:gdLst>
              <a:ahLst/>
              <a:cxnLst>
                <a:cxn ang="0">
                  <a:pos x="T0" y="T1"/>
                </a:cxn>
                <a:cxn ang="0">
                  <a:pos x="T2" y="T3"/>
                </a:cxn>
                <a:cxn ang="0">
                  <a:pos x="T4" y="T5"/>
                </a:cxn>
                <a:cxn ang="0">
                  <a:pos x="T6" y="T7"/>
                </a:cxn>
                <a:cxn ang="0">
                  <a:pos x="T8" y="T9"/>
                </a:cxn>
              </a:cxnLst>
              <a:rect l="0" t="0" r="r" b="b"/>
              <a:pathLst>
                <a:path w="23" h="187">
                  <a:moveTo>
                    <a:pt x="23" y="0"/>
                  </a:moveTo>
                  <a:cubicBezTo>
                    <a:pt x="17" y="0"/>
                    <a:pt x="17" y="0"/>
                    <a:pt x="17" y="0"/>
                  </a:cubicBezTo>
                  <a:cubicBezTo>
                    <a:pt x="5" y="62"/>
                    <a:pt x="0" y="125"/>
                    <a:pt x="1" y="187"/>
                  </a:cubicBezTo>
                  <a:cubicBezTo>
                    <a:pt x="1" y="187"/>
                    <a:pt x="1" y="187"/>
                    <a:pt x="1" y="187"/>
                  </a:cubicBezTo>
                  <a:cubicBezTo>
                    <a:pt x="2" y="124"/>
                    <a:pt x="9" y="61"/>
                    <a:pt x="2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1" name="Freeform 12"/>
            <p:cNvSpPr>
              <a:spLocks/>
            </p:cNvSpPr>
            <p:nvPr userDrawn="1"/>
          </p:nvSpPr>
          <p:spPr bwMode="auto">
            <a:xfrm>
              <a:off x="8577263" y="6265863"/>
              <a:ext cx="566738" cy="552450"/>
            </a:xfrm>
            <a:custGeom>
              <a:avLst/>
              <a:gdLst>
                <a:gd name="T0" fmla="*/ 27 w 532"/>
                <a:gd name="T1" fmla="*/ 0 h 516"/>
                <a:gd name="T2" fmla="*/ 0 w 532"/>
                <a:gd name="T3" fmla="*/ 0 h 516"/>
                <a:gd name="T4" fmla="*/ 347 w 532"/>
                <a:gd name="T5" fmla="*/ 299 h 516"/>
                <a:gd name="T6" fmla="*/ 532 w 532"/>
                <a:gd name="T7" fmla="*/ 516 h 516"/>
                <a:gd name="T8" fmla="*/ 532 w 532"/>
                <a:gd name="T9" fmla="*/ 497 h 516"/>
                <a:gd name="T10" fmla="*/ 356 w 532"/>
                <a:gd name="T11" fmla="*/ 290 h 516"/>
                <a:gd name="T12" fmla="*/ 27 w 532"/>
                <a:gd name="T13" fmla="*/ 0 h 516"/>
              </a:gdLst>
              <a:ahLst/>
              <a:cxnLst>
                <a:cxn ang="0">
                  <a:pos x="T0" y="T1"/>
                </a:cxn>
                <a:cxn ang="0">
                  <a:pos x="T2" y="T3"/>
                </a:cxn>
                <a:cxn ang="0">
                  <a:pos x="T4" y="T5"/>
                </a:cxn>
                <a:cxn ang="0">
                  <a:pos x="T6" y="T7"/>
                </a:cxn>
                <a:cxn ang="0">
                  <a:pos x="T8" y="T9"/>
                </a:cxn>
                <a:cxn ang="0">
                  <a:pos x="T10" y="T11"/>
                </a:cxn>
                <a:cxn ang="0">
                  <a:pos x="T12" y="T13"/>
                </a:cxn>
              </a:cxnLst>
              <a:rect l="0" t="0" r="r" b="b"/>
              <a:pathLst>
                <a:path w="532" h="516">
                  <a:moveTo>
                    <a:pt x="27" y="0"/>
                  </a:moveTo>
                  <a:cubicBezTo>
                    <a:pt x="0" y="0"/>
                    <a:pt x="0" y="0"/>
                    <a:pt x="0" y="0"/>
                  </a:cubicBezTo>
                  <a:cubicBezTo>
                    <a:pt x="124" y="91"/>
                    <a:pt x="241" y="189"/>
                    <a:pt x="347" y="299"/>
                  </a:cubicBezTo>
                  <a:cubicBezTo>
                    <a:pt x="414" y="367"/>
                    <a:pt x="476" y="440"/>
                    <a:pt x="532" y="516"/>
                  </a:cubicBezTo>
                  <a:cubicBezTo>
                    <a:pt x="532" y="497"/>
                    <a:pt x="532" y="497"/>
                    <a:pt x="532" y="497"/>
                  </a:cubicBezTo>
                  <a:cubicBezTo>
                    <a:pt x="478" y="424"/>
                    <a:pt x="419" y="355"/>
                    <a:pt x="356" y="290"/>
                  </a:cubicBezTo>
                  <a:cubicBezTo>
                    <a:pt x="255" y="184"/>
                    <a:pt x="144" y="88"/>
                    <a:pt x="2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2" name="Freeform 13"/>
            <p:cNvSpPr>
              <a:spLocks/>
            </p:cNvSpPr>
            <p:nvPr userDrawn="1"/>
          </p:nvSpPr>
          <p:spPr bwMode="auto">
            <a:xfrm>
              <a:off x="1936751" y="6265863"/>
              <a:ext cx="65088" cy="342900"/>
            </a:xfrm>
            <a:custGeom>
              <a:avLst/>
              <a:gdLst>
                <a:gd name="T0" fmla="*/ 61 w 61"/>
                <a:gd name="T1" fmla="*/ 0 h 321"/>
                <a:gd name="T2" fmla="*/ 51 w 61"/>
                <a:gd name="T3" fmla="*/ 0 h 321"/>
                <a:gd name="T4" fmla="*/ 34 w 61"/>
                <a:gd name="T5" fmla="*/ 53 h 321"/>
                <a:gd name="T6" fmla="*/ 1 w 61"/>
                <a:gd name="T7" fmla="*/ 321 h 321"/>
                <a:gd name="T8" fmla="*/ 2 w 61"/>
                <a:gd name="T9" fmla="*/ 321 h 321"/>
                <a:gd name="T10" fmla="*/ 61 w 61"/>
                <a:gd name="T11" fmla="*/ 0 h 321"/>
              </a:gdLst>
              <a:ahLst/>
              <a:cxnLst>
                <a:cxn ang="0">
                  <a:pos x="T0" y="T1"/>
                </a:cxn>
                <a:cxn ang="0">
                  <a:pos x="T2" y="T3"/>
                </a:cxn>
                <a:cxn ang="0">
                  <a:pos x="T4" y="T5"/>
                </a:cxn>
                <a:cxn ang="0">
                  <a:pos x="T6" y="T7"/>
                </a:cxn>
                <a:cxn ang="0">
                  <a:pos x="T8" y="T9"/>
                </a:cxn>
                <a:cxn ang="0">
                  <a:pos x="T10" y="T11"/>
                </a:cxn>
              </a:cxnLst>
              <a:rect l="0" t="0" r="r" b="b"/>
              <a:pathLst>
                <a:path w="61" h="321">
                  <a:moveTo>
                    <a:pt x="61" y="0"/>
                  </a:moveTo>
                  <a:cubicBezTo>
                    <a:pt x="51" y="0"/>
                    <a:pt x="51" y="0"/>
                    <a:pt x="51" y="0"/>
                  </a:cubicBezTo>
                  <a:cubicBezTo>
                    <a:pt x="45" y="18"/>
                    <a:pt x="39" y="35"/>
                    <a:pt x="34" y="53"/>
                  </a:cubicBezTo>
                  <a:cubicBezTo>
                    <a:pt x="10" y="140"/>
                    <a:pt x="0" y="231"/>
                    <a:pt x="1" y="321"/>
                  </a:cubicBezTo>
                  <a:cubicBezTo>
                    <a:pt x="2" y="321"/>
                    <a:pt x="2" y="321"/>
                    <a:pt x="2" y="321"/>
                  </a:cubicBezTo>
                  <a:cubicBezTo>
                    <a:pt x="3" y="212"/>
                    <a:pt x="23" y="103"/>
                    <a:pt x="6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4" name="Freeform 14"/>
            <p:cNvSpPr>
              <a:spLocks/>
            </p:cNvSpPr>
            <p:nvPr userDrawn="1"/>
          </p:nvSpPr>
          <p:spPr bwMode="auto">
            <a:xfrm>
              <a:off x="8674101" y="6265863"/>
              <a:ext cx="469900" cy="481013"/>
            </a:xfrm>
            <a:custGeom>
              <a:avLst/>
              <a:gdLst>
                <a:gd name="T0" fmla="*/ 25 w 442"/>
                <a:gd name="T1" fmla="*/ 0 h 449"/>
                <a:gd name="T2" fmla="*/ 0 w 442"/>
                <a:gd name="T3" fmla="*/ 0 h 449"/>
                <a:gd name="T4" fmla="*/ 301 w 442"/>
                <a:gd name="T5" fmla="*/ 277 h 449"/>
                <a:gd name="T6" fmla="*/ 442 w 442"/>
                <a:gd name="T7" fmla="*/ 449 h 449"/>
                <a:gd name="T8" fmla="*/ 442 w 442"/>
                <a:gd name="T9" fmla="*/ 429 h 449"/>
                <a:gd name="T10" fmla="*/ 311 w 442"/>
                <a:gd name="T11" fmla="*/ 268 h 449"/>
                <a:gd name="T12" fmla="*/ 25 w 442"/>
                <a:gd name="T13" fmla="*/ 0 h 449"/>
              </a:gdLst>
              <a:ahLst/>
              <a:cxnLst>
                <a:cxn ang="0">
                  <a:pos x="T0" y="T1"/>
                </a:cxn>
                <a:cxn ang="0">
                  <a:pos x="T2" y="T3"/>
                </a:cxn>
                <a:cxn ang="0">
                  <a:pos x="T4" y="T5"/>
                </a:cxn>
                <a:cxn ang="0">
                  <a:pos x="T6" y="T7"/>
                </a:cxn>
                <a:cxn ang="0">
                  <a:pos x="T8" y="T9"/>
                </a:cxn>
                <a:cxn ang="0">
                  <a:pos x="T10" y="T11"/>
                </a:cxn>
                <a:cxn ang="0">
                  <a:pos x="T12" y="T13"/>
                </a:cxn>
              </a:cxnLst>
              <a:rect l="0" t="0" r="r" b="b"/>
              <a:pathLst>
                <a:path w="442" h="449">
                  <a:moveTo>
                    <a:pt x="25" y="0"/>
                  </a:moveTo>
                  <a:cubicBezTo>
                    <a:pt x="0" y="0"/>
                    <a:pt x="0" y="0"/>
                    <a:pt x="0" y="0"/>
                  </a:cubicBezTo>
                  <a:cubicBezTo>
                    <a:pt x="108" y="84"/>
                    <a:pt x="209" y="176"/>
                    <a:pt x="301" y="277"/>
                  </a:cubicBezTo>
                  <a:cubicBezTo>
                    <a:pt x="351" y="332"/>
                    <a:pt x="399" y="389"/>
                    <a:pt x="442" y="449"/>
                  </a:cubicBezTo>
                  <a:cubicBezTo>
                    <a:pt x="442" y="429"/>
                    <a:pt x="442" y="429"/>
                    <a:pt x="442" y="429"/>
                  </a:cubicBezTo>
                  <a:cubicBezTo>
                    <a:pt x="401" y="373"/>
                    <a:pt x="357" y="320"/>
                    <a:pt x="311" y="268"/>
                  </a:cubicBezTo>
                  <a:cubicBezTo>
                    <a:pt x="223" y="171"/>
                    <a:pt x="127" y="82"/>
                    <a:pt x="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5" name="Freeform 15"/>
            <p:cNvSpPr>
              <a:spLocks/>
            </p:cNvSpPr>
            <p:nvPr userDrawn="1"/>
          </p:nvSpPr>
          <p:spPr bwMode="auto">
            <a:xfrm>
              <a:off x="3541713" y="6265863"/>
              <a:ext cx="628650" cy="582613"/>
            </a:xfrm>
            <a:custGeom>
              <a:avLst/>
              <a:gdLst>
                <a:gd name="T0" fmla="*/ 149 w 590"/>
                <a:gd name="T1" fmla="*/ 380 h 544"/>
                <a:gd name="T2" fmla="*/ 0 w 590"/>
                <a:gd name="T3" fmla="*/ 544 h 544"/>
                <a:gd name="T4" fmla="*/ 18 w 590"/>
                <a:gd name="T5" fmla="*/ 544 h 544"/>
                <a:gd name="T6" fmla="*/ 155 w 590"/>
                <a:gd name="T7" fmla="*/ 385 h 544"/>
                <a:gd name="T8" fmla="*/ 362 w 590"/>
                <a:gd name="T9" fmla="*/ 185 h 544"/>
                <a:gd name="T10" fmla="*/ 585 w 590"/>
                <a:gd name="T11" fmla="*/ 3 h 544"/>
                <a:gd name="T12" fmla="*/ 590 w 590"/>
                <a:gd name="T13" fmla="*/ 0 h 544"/>
                <a:gd name="T14" fmla="*/ 572 w 590"/>
                <a:gd name="T15" fmla="*/ 0 h 544"/>
                <a:gd name="T16" fmla="*/ 149 w 590"/>
                <a:gd name="T17" fmla="*/ 38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0" h="544">
                  <a:moveTo>
                    <a:pt x="149" y="380"/>
                  </a:moveTo>
                  <a:cubicBezTo>
                    <a:pt x="98" y="433"/>
                    <a:pt x="48" y="488"/>
                    <a:pt x="0" y="544"/>
                  </a:cubicBezTo>
                  <a:cubicBezTo>
                    <a:pt x="18" y="544"/>
                    <a:pt x="18" y="544"/>
                    <a:pt x="18" y="544"/>
                  </a:cubicBezTo>
                  <a:cubicBezTo>
                    <a:pt x="61" y="490"/>
                    <a:pt x="107" y="436"/>
                    <a:pt x="155" y="385"/>
                  </a:cubicBezTo>
                  <a:cubicBezTo>
                    <a:pt x="220" y="314"/>
                    <a:pt x="290" y="248"/>
                    <a:pt x="362" y="185"/>
                  </a:cubicBezTo>
                  <a:cubicBezTo>
                    <a:pt x="434" y="121"/>
                    <a:pt x="509" y="61"/>
                    <a:pt x="585" y="3"/>
                  </a:cubicBezTo>
                  <a:cubicBezTo>
                    <a:pt x="587" y="2"/>
                    <a:pt x="588" y="1"/>
                    <a:pt x="590" y="0"/>
                  </a:cubicBezTo>
                  <a:cubicBezTo>
                    <a:pt x="572" y="0"/>
                    <a:pt x="572" y="0"/>
                    <a:pt x="572" y="0"/>
                  </a:cubicBezTo>
                  <a:cubicBezTo>
                    <a:pt x="422" y="116"/>
                    <a:pt x="281" y="243"/>
                    <a:pt x="149" y="3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6" name="Freeform 16"/>
            <p:cNvSpPr>
              <a:spLocks/>
            </p:cNvSpPr>
            <p:nvPr userDrawn="1"/>
          </p:nvSpPr>
          <p:spPr bwMode="auto">
            <a:xfrm>
              <a:off x="3714751" y="6265863"/>
              <a:ext cx="642938" cy="582613"/>
            </a:xfrm>
            <a:custGeom>
              <a:avLst/>
              <a:gdLst>
                <a:gd name="T0" fmla="*/ 56 w 603"/>
                <a:gd name="T1" fmla="*/ 493 h 544"/>
                <a:gd name="T2" fmla="*/ 479 w 603"/>
                <a:gd name="T3" fmla="*/ 95 h 544"/>
                <a:gd name="T4" fmla="*/ 603 w 603"/>
                <a:gd name="T5" fmla="*/ 0 h 544"/>
                <a:gd name="T6" fmla="*/ 583 w 603"/>
                <a:gd name="T7" fmla="*/ 0 h 544"/>
                <a:gd name="T8" fmla="*/ 473 w 603"/>
                <a:gd name="T9" fmla="*/ 87 h 544"/>
                <a:gd name="T10" fmla="*/ 51 w 603"/>
                <a:gd name="T11" fmla="*/ 488 h 544"/>
                <a:gd name="T12" fmla="*/ 0 w 603"/>
                <a:gd name="T13" fmla="*/ 544 h 544"/>
                <a:gd name="T14" fmla="*/ 12 w 603"/>
                <a:gd name="T15" fmla="*/ 544 h 544"/>
                <a:gd name="T16" fmla="*/ 56 w 603"/>
                <a:gd name="T17" fmla="*/ 49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544">
                  <a:moveTo>
                    <a:pt x="56" y="493"/>
                  </a:moveTo>
                  <a:cubicBezTo>
                    <a:pt x="184" y="347"/>
                    <a:pt x="328" y="217"/>
                    <a:pt x="479" y="95"/>
                  </a:cubicBezTo>
                  <a:cubicBezTo>
                    <a:pt x="520" y="63"/>
                    <a:pt x="561" y="31"/>
                    <a:pt x="603" y="0"/>
                  </a:cubicBezTo>
                  <a:cubicBezTo>
                    <a:pt x="583" y="0"/>
                    <a:pt x="583" y="0"/>
                    <a:pt x="583" y="0"/>
                  </a:cubicBezTo>
                  <a:cubicBezTo>
                    <a:pt x="546" y="29"/>
                    <a:pt x="509" y="58"/>
                    <a:pt x="473" y="87"/>
                  </a:cubicBezTo>
                  <a:cubicBezTo>
                    <a:pt x="322" y="210"/>
                    <a:pt x="182" y="344"/>
                    <a:pt x="51" y="488"/>
                  </a:cubicBezTo>
                  <a:cubicBezTo>
                    <a:pt x="34" y="506"/>
                    <a:pt x="17" y="525"/>
                    <a:pt x="0" y="544"/>
                  </a:cubicBezTo>
                  <a:cubicBezTo>
                    <a:pt x="12" y="544"/>
                    <a:pt x="12" y="544"/>
                    <a:pt x="12" y="544"/>
                  </a:cubicBezTo>
                  <a:cubicBezTo>
                    <a:pt x="27" y="527"/>
                    <a:pt x="41" y="510"/>
                    <a:pt x="56" y="4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7" name="Freeform 17"/>
            <p:cNvSpPr>
              <a:spLocks/>
            </p:cNvSpPr>
            <p:nvPr userDrawn="1"/>
          </p:nvSpPr>
          <p:spPr bwMode="auto">
            <a:xfrm>
              <a:off x="3371851" y="6265863"/>
              <a:ext cx="609600" cy="582613"/>
            </a:xfrm>
            <a:custGeom>
              <a:avLst/>
              <a:gdLst>
                <a:gd name="T0" fmla="*/ 247 w 572"/>
                <a:gd name="T1" fmla="*/ 273 h 544"/>
                <a:gd name="T2" fmla="*/ 51 w 572"/>
                <a:gd name="T3" fmla="*/ 481 h 544"/>
                <a:gd name="T4" fmla="*/ 0 w 572"/>
                <a:gd name="T5" fmla="*/ 544 h 544"/>
                <a:gd name="T6" fmla="*/ 22 w 572"/>
                <a:gd name="T7" fmla="*/ 544 h 544"/>
                <a:gd name="T8" fmla="*/ 63 w 572"/>
                <a:gd name="T9" fmla="*/ 492 h 544"/>
                <a:gd name="T10" fmla="*/ 252 w 572"/>
                <a:gd name="T11" fmla="*/ 278 h 544"/>
                <a:gd name="T12" fmla="*/ 572 w 572"/>
                <a:gd name="T13" fmla="*/ 0 h 544"/>
                <a:gd name="T14" fmla="*/ 557 w 572"/>
                <a:gd name="T15" fmla="*/ 0 h 544"/>
                <a:gd name="T16" fmla="*/ 247 w 572"/>
                <a:gd name="T17" fmla="*/ 273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2" h="544">
                  <a:moveTo>
                    <a:pt x="247" y="273"/>
                  </a:moveTo>
                  <a:cubicBezTo>
                    <a:pt x="179" y="339"/>
                    <a:pt x="113" y="408"/>
                    <a:pt x="51" y="481"/>
                  </a:cubicBezTo>
                  <a:cubicBezTo>
                    <a:pt x="33" y="502"/>
                    <a:pt x="17" y="523"/>
                    <a:pt x="0" y="544"/>
                  </a:cubicBezTo>
                  <a:cubicBezTo>
                    <a:pt x="22" y="544"/>
                    <a:pt x="22" y="544"/>
                    <a:pt x="22" y="544"/>
                  </a:cubicBezTo>
                  <a:cubicBezTo>
                    <a:pt x="36" y="527"/>
                    <a:pt x="49" y="509"/>
                    <a:pt x="63" y="492"/>
                  </a:cubicBezTo>
                  <a:cubicBezTo>
                    <a:pt x="123" y="417"/>
                    <a:pt x="185" y="345"/>
                    <a:pt x="252" y="278"/>
                  </a:cubicBezTo>
                  <a:cubicBezTo>
                    <a:pt x="352" y="177"/>
                    <a:pt x="459" y="86"/>
                    <a:pt x="572" y="0"/>
                  </a:cubicBezTo>
                  <a:cubicBezTo>
                    <a:pt x="557" y="0"/>
                    <a:pt x="557" y="0"/>
                    <a:pt x="557" y="0"/>
                  </a:cubicBezTo>
                  <a:cubicBezTo>
                    <a:pt x="449" y="85"/>
                    <a:pt x="346" y="176"/>
                    <a:pt x="247" y="2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8" name="Freeform 18"/>
            <p:cNvSpPr>
              <a:spLocks/>
            </p:cNvSpPr>
            <p:nvPr userDrawn="1"/>
          </p:nvSpPr>
          <p:spPr bwMode="auto">
            <a:xfrm>
              <a:off x="2324101" y="6265863"/>
              <a:ext cx="327025" cy="582613"/>
            </a:xfrm>
            <a:custGeom>
              <a:avLst/>
              <a:gdLst>
                <a:gd name="T0" fmla="*/ 77 w 307"/>
                <a:gd name="T1" fmla="*/ 324 h 544"/>
                <a:gd name="T2" fmla="*/ 0 w 307"/>
                <a:gd name="T3" fmla="*/ 544 h 544"/>
                <a:gd name="T4" fmla="*/ 10 w 307"/>
                <a:gd name="T5" fmla="*/ 544 h 544"/>
                <a:gd name="T6" fmla="*/ 89 w 307"/>
                <a:gd name="T7" fmla="*/ 329 h 544"/>
                <a:gd name="T8" fmla="*/ 307 w 307"/>
                <a:gd name="T9" fmla="*/ 0 h 544"/>
                <a:gd name="T10" fmla="*/ 284 w 307"/>
                <a:gd name="T11" fmla="*/ 0 h 544"/>
                <a:gd name="T12" fmla="*/ 77 w 307"/>
                <a:gd name="T13" fmla="*/ 324 h 544"/>
              </a:gdLst>
              <a:ahLst/>
              <a:cxnLst>
                <a:cxn ang="0">
                  <a:pos x="T0" y="T1"/>
                </a:cxn>
                <a:cxn ang="0">
                  <a:pos x="T2" y="T3"/>
                </a:cxn>
                <a:cxn ang="0">
                  <a:pos x="T4" y="T5"/>
                </a:cxn>
                <a:cxn ang="0">
                  <a:pos x="T6" y="T7"/>
                </a:cxn>
                <a:cxn ang="0">
                  <a:pos x="T8" y="T9"/>
                </a:cxn>
                <a:cxn ang="0">
                  <a:pos x="T10" y="T11"/>
                </a:cxn>
                <a:cxn ang="0">
                  <a:pos x="T12" y="T13"/>
                </a:cxn>
              </a:cxnLst>
              <a:rect l="0" t="0" r="r" b="b"/>
              <a:pathLst>
                <a:path w="307" h="544">
                  <a:moveTo>
                    <a:pt x="77" y="324"/>
                  </a:moveTo>
                  <a:cubicBezTo>
                    <a:pt x="44" y="395"/>
                    <a:pt x="19" y="469"/>
                    <a:pt x="0" y="544"/>
                  </a:cubicBezTo>
                  <a:cubicBezTo>
                    <a:pt x="10" y="544"/>
                    <a:pt x="10" y="544"/>
                    <a:pt x="10" y="544"/>
                  </a:cubicBezTo>
                  <a:cubicBezTo>
                    <a:pt x="29" y="470"/>
                    <a:pt x="56" y="398"/>
                    <a:pt x="89" y="329"/>
                  </a:cubicBezTo>
                  <a:cubicBezTo>
                    <a:pt x="145" y="210"/>
                    <a:pt x="220" y="100"/>
                    <a:pt x="307" y="0"/>
                  </a:cubicBezTo>
                  <a:cubicBezTo>
                    <a:pt x="284" y="0"/>
                    <a:pt x="284" y="0"/>
                    <a:pt x="284" y="0"/>
                  </a:cubicBezTo>
                  <a:cubicBezTo>
                    <a:pt x="201" y="98"/>
                    <a:pt x="130" y="206"/>
                    <a:pt x="77" y="3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9" name="Freeform 19"/>
            <p:cNvSpPr>
              <a:spLocks/>
            </p:cNvSpPr>
            <p:nvPr userDrawn="1"/>
          </p:nvSpPr>
          <p:spPr bwMode="auto">
            <a:xfrm>
              <a:off x="2212976" y="6265863"/>
              <a:ext cx="258763" cy="582613"/>
            </a:xfrm>
            <a:custGeom>
              <a:avLst/>
              <a:gdLst>
                <a:gd name="T0" fmla="*/ 106 w 244"/>
                <a:gd name="T1" fmla="*/ 194 h 544"/>
                <a:gd name="T2" fmla="*/ 16 w 244"/>
                <a:gd name="T3" fmla="*/ 452 h 544"/>
                <a:gd name="T4" fmla="*/ 0 w 244"/>
                <a:gd name="T5" fmla="*/ 544 h 544"/>
                <a:gd name="T6" fmla="*/ 5 w 244"/>
                <a:gd name="T7" fmla="*/ 544 h 544"/>
                <a:gd name="T8" fmla="*/ 118 w 244"/>
                <a:gd name="T9" fmla="*/ 200 h 544"/>
                <a:gd name="T10" fmla="*/ 244 w 244"/>
                <a:gd name="T11" fmla="*/ 0 h 544"/>
                <a:gd name="T12" fmla="*/ 224 w 244"/>
                <a:gd name="T13" fmla="*/ 0 h 544"/>
                <a:gd name="T14" fmla="*/ 106 w 244"/>
                <a:gd name="T15" fmla="*/ 19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544">
                  <a:moveTo>
                    <a:pt x="106" y="194"/>
                  </a:moveTo>
                  <a:cubicBezTo>
                    <a:pt x="66" y="276"/>
                    <a:pt x="35" y="363"/>
                    <a:pt x="16" y="452"/>
                  </a:cubicBezTo>
                  <a:cubicBezTo>
                    <a:pt x="9" y="483"/>
                    <a:pt x="4" y="513"/>
                    <a:pt x="0" y="544"/>
                  </a:cubicBezTo>
                  <a:cubicBezTo>
                    <a:pt x="5" y="544"/>
                    <a:pt x="5" y="544"/>
                    <a:pt x="5" y="544"/>
                  </a:cubicBezTo>
                  <a:cubicBezTo>
                    <a:pt x="25" y="424"/>
                    <a:pt x="63" y="308"/>
                    <a:pt x="118" y="200"/>
                  </a:cubicBezTo>
                  <a:cubicBezTo>
                    <a:pt x="154" y="129"/>
                    <a:pt x="196" y="63"/>
                    <a:pt x="244" y="0"/>
                  </a:cubicBezTo>
                  <a:cubicBezTo>
                    <a:pt x="224" y="0"/>
                    <a:pt x="224" y="0"/>
                    <a:pt x="224" y="0"/>
                  </a:cubicBezTo>
                  <a:cubicBezTo>
                    <a:pt x="179" y="61"/>
                    <a:pt x="139" y="126"/>
                    <a:pt x="106" y="1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0" name="Freeform 20"/>
            <p:cNvSpPr>
              <a:spLocks/>
            </p:cNvSpPr>
            <p:nvPr userDrawn="1"/>
          </p:nvSpPr>
          <p:spPr bwMode="auto">
            <a:xfrm>
              <a:off x="5837238" y="6265863"/>
              <a:ext cx="1322388" cy="582613"/>
            </a:xfrm>
            <a:custGeom>
              <a:avLst/>
              <a:gdLst>
                <a:gd name="T0" fmla="*/ 7 w 1241"/>
                <a:gd name="T1" fmla="*/ 0 h 544"/>
                <a:gd name="T2" fmla="*/ 0 w 1241"/>
                <a:gd name="T3" fmla="*/ 0 h 544"/>
                <a:gd name="T4" fmla="*/ 1061 w 1241"/>
                <a:gd name="T5" fmla="*/ 485 h 544"/>
                <a:gd name="T6" fmla="*/ 1200 w 1241"/>
                <a:gd name="T7" fmla="*/ 544 h 544"/>
                <a:gd name="T8" fmla="*/ 1241 w 1241"/>
                <a:gd name="T9" fmla="*/ 544 h 544"/>
                <a:gd name="T10" fmla="*/ 1066 w 1241"/>
                <a:gd name="T11" fmla="*/ 472 h 544"/>
                <a:gd name="T12" fmla="*/ 7 w 1241"/>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1" h="544">
                  <a:moveTo>
                    <a:pt x="7" y="0"/>
                  </a:moveTo>
                  <a:cubicBezTo>
                    <a:pt x="0" y="0"/>
                    <a:pt x="0" y="0"/>
                    <a:pt x="0" y="0"/>
                  </a:cubicBezTo>
                  <a:cubicBezTo>
                    <a:pt x="351" y="167"/>
                    <a:pt x="703" y="331"/>
                    <a:pt x="1061" y="485"/>
                  </a:cubicBezTo>
                  <a:cubicBezTo>
                    <a:pt x="1107" y="505"/>
                    <a:pt x="1153" y="525"/>
                    <a:pt x="1200" y="544"/>
                  </a:cubicBezTo>
                  <a:cubicBezTo>
                    <a:pt x="1241" y="544"/>
                    <a:pt x="1241" y="544"/>
                    <a:pt x="1241" y="544"/>
                  </a:cubicBezTo>
                  <a:cubicBezTo>
                    <a:pt x="1183" y="520"/>
                    <a:pt x="1124" y="496"/>
                    <a:pt x="1066" y="472"/>
                  </a:cubicBezTo>
                  <a:cubicBezTo>
                    <a:pt x="710" y="322"/>
                    <a:pt x="356" y="165"/>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1" name="Freeform 21"/>
            <p:cNvSpPr>
              <a:spLocks/>
            </p:cNvSpPr>
            <p:nvPr userDrawn="1"/>
          </p:nvSpPr>
          <p:spPr bwMode="auto">
            <a:xfrm>
              <a:off x="6767513" y="6265863"/>
              <a:ext cx="1255713" cy="582613"/>
            </a:xfrm>
            <a:custGeom>
              <a:avLst/>
              <a:gdLst>
                <a:gd name="T0" fmla="*/ 20 w 1178"/>
                <a:gd name="T1" fmla="*/ 0 h 544"/>
                <a:gd name="T2" fmla="*/ 0 w 1178"/>
                <a:gd name="T3" fmla="*/ 0 h 544"/>
                <a:gd name="T4" fmla="*/ 483 w 1178"/>
                <a:gd name="T5" fmla="*/ 229 h 544"/>
                <a:gd name="T6" fmla="*/ 1143 w 1178"/>
                <a:gd name="T7" fmla="*/ 544 h 544"/>
                <a:gd name="T8" fmla="*/ 1178 w 1178"/>
                <a:gd name="T9" fmla="*/ 544 h 544"/>
                <a:gd name="T10" fmla="*/ 489 w 1178"/>
                <a:gd name="T11" fmla="*/ 215 h 544"/>
                <a:gd name="T12" fmla="*/ 20 w 117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78" h="544">
                  <a:moveTo>
                    <a:pt x="20" y="0"/>
                  </a:moveTo>
                  <a:cubicBezTo>
                    <a:pt x="0" y="0"/>
                    <a:pt x="0" y="0"/>
                    <a:pt x="0" y="0"/>
                  </a:cubicBezTo>
                  <a:cubicBezTo>
                    <a:pt x="162" y="76"/>
                    <a:pt x="322" y="152"/>
                    <a:pt x="483" y="229"/>
                  </a:cubicBezTo>
                  <a:cubicBezTo>
                    <a:pt x="703" y="334"/>
                    <a:pt x="923" y="439"/>
                    <a:pt x="1143" y="544"/>
                  </a:cubicBezTo>
                  <a:cubicBezTo>
                    <a:pt x="1178" y="544"/>
                    <a:pt x="1178" y="544"/>
                    <a:pt x="1178" y="544"/>
                  </a:cubicBezTo>
                  <a:cubicBezTo>
                    <a:pt x="950" y="433"/>
                    <a:pt x="720" y="322"/>
                    <a:pt x="489" y="215"/>
                  </a:cubicBezTo>
                  <a:cubicBezTo>
                    <a:pt x="333" y="143"/>
                    <a:pt x="177" y="7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2" name="Freeform 22"/>
            <p:cNvSpPr>
              <a:spLocks/>
            </p:cNvSpPr>
            <p:nvPr userDrawn="1"/>
          </p:nvSpPr>
          <p:spPr bwMode="auto">
            <a:xfrm>
              <a:off x="7165976" y="6265863"/>
              <a:ext cx="1168400" cy="582613"/>
            </a:xfrm>
            <a:custGeom>
              <a:avLst/>
              <a:gdLst>
                <a:gd name="T0" fmla="*/ 28 w 1097"/>
                <a:gd name="T1" fmla="*/ 0 h 544"/>
                <a:gd name="T2" fmla="*/ 0 w 1097"/>
                <a:gd name="T3" fmla="*/ 0 h 544"/>
                <a:gd name="T4" fmla="*/ 237 w 1097"/>
                <a:gd name="T5" fmla="*/ 115 h 544"/>
                <a:gd name="T6" fmla="*/ 734 w 1097"/>
                <a:gd name="T7" fmla="*/ 367 h 544"/>
                <a:gd name="T8" fmla="*/ 1068 w 1097"/>
                <a:gd name="T9" fmla="*/ 544 h 544"/>
                <a:gd name="T10" fmla="*/ 1097 w 1097"/>
                <a:gd name="T11" fmla="*/ 544 h 544"/>
                <a:gd name="T12" fmla="*/ 243 w 1097"/>
                <a:gd name="T13" fmla="*/ 102 h 544"/>
                <a:gd name="T14" fmla="*/ 28 w 109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7" h="544">
                  <a:moveTo>
                    <a:pt x="28" y="0"/>
                  </a:moveTo>
                  <a:cubicBezTo>
                    <a:pt x="0" y="0"/>
                    <a:pt x="0" y="0"/>
                    <a:pt x="0" y="0"/>
                  </a:cubicBezTo>
                  <a:cubicBezTo>
                    <a:pt x="79" y="38"/>
                    <a:pt x="158" y="77"/>
                    <a:pt x="237" y="115"/>
                  </a:cubicBezTo>
                  <a:cubicBezTo>
                    <a:pt x="404" y="197"/>
                    <a:pt x="569" y="281"/>
                    <a:pt x="734" y="367"/>
                  </a:cubicBezTo>
                  <a:cubicBezTo>
                    <a:pt x="846" y="425"/>
                    <a:pt x="957" y="484"/>
                    <a:pt x="1068" y="544"/>
                  </a:cubicBezTo>
                  <a:cubicBezTo>
                    <a:pt x="1097" y="544"/>
                    <a:pt x="1097" y="544"/>
                    <a:pt x="1097" y="544"/>
                  </a:cubicBezTo>
                  <a:cubicBezTo>
                    <a:pt x="817" y="388"/>
                    <a:pt x="532" y="241"/>
                    <a:pt x="243" y="102"/>
                  </a:cubicBezTo>
                  <a:cubicBezTo>
                    <a:pt x="172" y="68"/>
                    <a:pt x="100" y="34"/>
                    <a:pt x="2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3" name="Freeform 23"/>
            <p:cNvSpPr>
              <a:spLocks/>
            </p:cNvSpPr>
            <p:nvPr userDrawn="1"/>
          </p:nvSpPr>
          <p:spPr bwMode="auto">
            <a:xfrm>
              <a:off x="7296151" y="6265863"/>
              <a:ext cx="1131888" cy="582613"/>
            </a:xfrm>
            <a:custGeom>
              <a:avLst/>
              <a:gdLst>
                <a:gd name="T0" fmla="*/ 31 w 1063"/>
                <a:gd name="T1" fmla="*/ 0 h 544"/>
                <a:gd name="T2" fmla="*/ 0 w 1063"/>
                <a:gd name="T3" fmla="*/ 0 h 544"/>
                <a:gd name="T4" fmla="*/ 158 w 1063"/>
                <a:gd name="T5" fmla="*/ 77 h 544"/>
                <a:gd name="T6" fmla="*/ 650 w 1063"/>
                <a:gd name="T7" fmla="*/ 331 h 544"/>
                <a:gd name="T8" fmla="*/ 1036 w 1063"/>
                <a:gd name="T9" fmla="*/ 544 h 544"/>
                <a:gd name="T10" fmla="*/ 1063 w 1063"/>
                <a:gd name="T11" fmla="*/ 544 h 544"/>
                <a:gd name="T12" fmla="*/ 164 w 1063"/>
                <a:gd name="T13" fmla="*/ 64 h 544"/>
                <a:gd name="T14" fmla="*/ 31 w 106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3" h="544">
                  <a:moveTo>
                    <a:pt x="31" y="0"/>
                  </a:moveTo>
                  <a:cubicBezTo>
                    <a:pt x="0" y="0"/>
                    <a:pt x="0" y="0"/>
                    <a:pt x="0" y="0"/>
                  </a:cubicBezTo>
                  <a:cubicBezTo>
                    <a:pt x="53" y="26"/>
                    <a:pt x="105" y="51"/>
                    <a:pt x="158" y="77"/>
                  </a:cubicBezTo>
                  <a:cubicBezTo>
                    <a:pt x="323" y="159"/>
                    <a:pt x="487" y="244"/>
                    <a:pt x="650" y="331"/>
                  </a:cubicBezTo>
                  <a:cubicBezTo>
                    <a:pt x="780" y="400"/>
                    <a:pt x="909" y="471"/>
                    <a:pt x="1036" y="544"/>
                  </a:cubicBezTo>
                  <a:cubicBezTo>
                    <a:pt x="1063" y="544"/>
                    <a:pt x="1063" y="544"/>
                    <a:pt x="1063" y="544"/>
                  </a:cubicBezTo>
                  <a:cubicBezTo>
                    <a:pt x="770" y="372"/>
                    <a:pt x="470" y="213"/>
                    <a:pt x="164" y="64"/>
                  </a:cubicBezTo>
                  <a:cubicBezTo>
                    <a:pt x="120" y="43"/>
                    <a:pt x="75" y="21"/>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4" name="Freeform 24"/>
            <p:cNvSpPr>
              <a:spLocks/>
            </p:cNvSpPr>
            <p:nvPr userDrawn="1"/>
          </p:nvSpPr>
          <p:spPr bwMode="auto">
            <a:xfrm>
              <a:off x="7424738" y="6265863"/>
              <a:ext cx="1093788" cy="582613"/>
            </a:xfrm>
            <a:custGeom>
              <a:avLst/>
              <a:gdLst>
                <a:gd name="T0" fmla="*/ 31 w 1025"/>
                <a:gd name="T1" fmla="*/ 0 h 544"/>
                <a:gd name="T2" fmla="*/ 0 w 1025"/>
                <a:gd name="T3" fmla="*/ 0 h 544"/>
                <a:gd name="T4" fmla="*/ 79 w 1025"/>
                <a:gd name="T5" fmla="*/ 40 h 544"/>
                <a:gd name="T6" fmla="*/ 567 w 1025"/>
                <a:gd name="T7" fmla="*/ 295 h 544"/>
                <a:gd name="T8" fmla="*/ 1000 w 1025"/>
                <a:gd name="T9" fmla="*/ 544 h 544"/>
                <a:gd name="T10" fmla="*/ 1025 w 1025"/>
                <a:gd name="T11" fmla="*/ 544 h 544"/>
                <a:gd name="T12" fmla="*/ 86 w 1025"/>
                <a:gd name="T13" fmla="*/ 26 h 544"/>
                <a:gd name="T14" fmla="*/ 31 w 102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5" h="544">
                  <a:moveTo>
                    <a:pt x="31" y="0"/>
                  </a:moveTo>
                  <a:cubicBezTo>
                    <a:pt x="0" y="0"/>
                    <a:pt x="0" y="0"/>
                    <a:pt x="0" y="0"/>
                  </a:cubicBezTo>
                  <a:cubicBezTo>
                    <a:pt x="26" y="13"/>
                    <a:pt x="53" y="26"/>
                    <a:pt x="79" y="40"/>
                  </a:cubicBezTo>
                  <a:cubicBezTo>
                    <a:pt x="244" y="121"/>
                    <a:pt x="406" y="207"/>
                    <a:pt x="567" y="295"/>
                  </a:cubicBezTo>
                  <a:cubicBezTo>
                    <a:pt x="713" y="374"/>
                    <a:pt x="858" y="457"/>
                    <a:pt x="1000" y="544"/>
                  </a:cubicBezTo>
                  <a:cubicBezTo>
                    <a:pt x="1025" y="544"/>
                    <a:pt x="1025" y="544"/>
                    <a:pt x="1025" y="544"/>
                  </a:cubicBezTo>
                  <a:cubicBezTo>
                    <a:pt x="722" y="355"/>
                    <a:pt x="407" y="184"/>
                    <a:pt x="86" y="26"/>
                  </a:cubicBezTo>
                  <a:cubicBezTo>
                    <a:pt x="68" y="18"/>
                    <a:pt x="49" y="9"/>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5" name="Freeform 25"/>
            <p:cNvSpPr>
              <a:spLocks/>
            </p:cNvSpPr>
            <p:nvPr userDrawn="1"/>
          </p:nvSpPr>
          <p:spPr bwMode="auto">
            <a:xfrm>
              <a:off x="7551738" y="6265863"/>
              <a:ext cx="1050925" cy="582613"/>
            </a:xfrm>
            <a:custGeom>
              <a:avLst/>
              <a:gdLst>
                <a:gd name="T0" fmla="*/ 34 w 986"/>
                <a:gd name="T1" fmla="*/ 0 h 544"/>
                <a:gd name="T2" fmla="*/ 0 w 986"/>
                <a:gd name="T3" fmla="*/ 0 h 544"/>
                <a:gd name="T4" fmla="*/ 4 w 986"/>
                <a:gd name="T5" fmla="*/ 2 h 544"/>
                <a:gd name="T6" fmla="*/ 488 w 986"/>
                <a:gd name="T7" fmla="*/ 259 h 544"/>
                <a:gd name="T8" fmla="*/ 957 w 986"/>
                <a:gd name="T9" fmla="*/ 541 h 544"/>
                <a:gd name="T10" fmla="*/ 963 w 986"/>
                <a:gd name="T11" fmla="*/ 544 h 544"/>
                <a:gd name="T12" fmla="*/ 986 w 986"/>
                <a:gd name="T13" fmla="*/ 544 h 544"/>
                <a:gd name="T14" fmla="*/ 964 w 986"/>
                <a:gd name="T15" fmla="*/ 530 h 544"/>
                <a:gd name="T16" fmla="*/ 34 w 986"/>
                <a:gd name="T17" fmla="*/ 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6" h="544">
                  <a:moveTo>
                    <a:pt x="34" y="0"/>
                  </a:moveTo>
                  <a:cubicBezTo>
                    <a:pt x="0" y="0"/>
                    <a:pt x="0" y="0"/>
                    <a:pt x="0" y="0"/>
                  </a:cubicBezTo>
                  <a:cubicBezTo>
                    <a:pt x="2" y="1"/>
                    <a:pt x="3" y="1"/>
                    <a:pt x="4" y="2"/>
                  </a:cubicBezTo>
                  <a:cubicBezTo>
                    <a:pt x="168" y="84"/>
                    <a:pt x="328" y="170"/>
                    <a:pt x="488" y="259"/>
                  </a:cubicBezTo>
                  <a:cubicBezTo>
                    <a:pt x="647" y="348"/>
                    <a:pt x="804" y="441"/>
                    <a:pt x="957" y="541"/>
                  </a:cubicBezTo>
                  <a:cubicBezTo>
                    <a:pt x="959" y="542"/>
                    <a:pt x="961" y="543"/>
                    <a:pt x="963" y="544"/>
                  </a:cubicBezTo>
                  <a:cubicBezTo>
                    <a:pt x="986" y="544"/>
                    <a:pt x="986" y="544"/>
                    <a:pt x="986" y="544"/>
                  </a:cubicBezTo>
                  <a:cubicBezTo>
                    <a:pt x="979" y="540"/>
                    <a:pt x="971" y="535"/>
                    <a:pt x="964" y="530"/>
                  </a:cubicBezTo>
                  <a:cubicBezTo>
                    <a:pt x="666" y="333"/>
                    <a:pt x="353" y="159"/>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6" name="Freeform 26"/>
            <p:cNvSpPr>
              <a:spLocks/>
            </p:cNvSpPr>
            <p:nvPr userDrawn="1"/>
          </p:nvSpPr>
          <p:spPr bwMode="auto">
            <a:xfrm>
              <a:off x="7678738" y="6265863"/>
              <a:ext cx="1004888" cy="582613"/>
            </a:xfrm>
            <a:custGeom>
              <a:avLst/>
              <a:gdLst>
                <a:gd name="T0" fmla="*/ 34 w 943"/>
                <a:gd name="T1" fmla="*/ 0 h 544"/>
                <a:gd name="T2" fmla="*/ 0 w 943"/>
                <a:gd name="T3" fmla="*/ 0 h 544"/>
                <a:gd name="T4" fmla="*/ 411 w 943"/>
                <a:gd name="T5" fmla="*/ 223 h 544"/>
                <a:gd name="T6" fmla="*/ 873 w 943"/>
                <a:gd name="T7" fmla="*/ 511 h 544"/>
                <a:gd name="T8" fmla="*/ 922 w 943"/>
                <a:gd name="T9" fmla="*/ 544 h 544"/>
                <a:gd name="T10" fmla="*/ 943 w 943"/>
                <a:gd name="T11" fmla="*/ 544 h 544"/>
                <a:gd name="T12" fmla="*/ 881 w 943"/>
                <a:gd name="T13" fmla="*/ 500 h 544"/>
                <a:gd name="T14" fmla="*/ 34 w 94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3" h="544">
                  <a:moveTo>
                    <a:pt x="34" y="0"/>
                  </a:moveTo>
                  <a:cubicBezTo>
                    <a:pt x="0" y="0"/>
                    <a:pt x="0" y="0"/>
                    <a:pt x="0" y="0"/>
                  </a:cubicBezTo>
                  <a:cubicBezTo>
                    <a:pt x="139" y="72"/>
                    <a:pt x="275" y="146"/>
                    <a:pt x="411" y="223"/>
                  </a:cubicBezTo>
                  <a:cubicBezTo>
                    <a:pt x="568" y="314"/>
                    <a:pt x="723" y="409"/>
                    <a:pt x="873" y="511"/>
                  </a:cubicBezTo>
                  <a:cubicBezTo>
                    <a:pt x="890" y="522"/>
                    <a:pt x="906" y="533"/>
                    <a:pt x="922" y="544"/>
                  </a:cubicBezTo>
                  <a:cubicBezTo>
                    <a:pt x="943" y="544"/>
                    <a:pt x="943" y="544"/>
                    <a:pt x="943" y="544"/>
                  </a:cubicBezTo>
                  <a:cubicBezTo>
                    <a:pt x="923" y="530"/>
                    <a:pt x="902" y="515"/>
                    <a:pt x="881" y="500"/>
                  </a:cubicBezTo>
                  <a:cubicBezTo>
                    <a:pt x="611" y="314"/>
                    <a:pt x="326" y="15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7" name="Freeform 27"/>
            <p:cNvSpPr>
              <a:spLocks/>
            </p:cNvSpPr>
            <p:nvPr userDrawn="1"/>
          </p:nvSpPr>
          <p:spPr bwMode="auto">
            <a:xfrm>
              <a:off x="6900863" y="6265863"/>
              <a:ext cx="1231900" cy="582613"/>
            </a:xfrm>
            <a:custGeom>
              <a:avLst/>
              <a:gdLst>
                <a:gd name="T0" fmla="*/ 22 w 1155"/>
                <a:gd name="T1" fmla="*/ 0 h 544"/>
                <a:gd name="T2" fmla="*/ 0 w 1155"/>
                <a:gd name="T3" fmla="*/ 0 h 544"/>
                <a:gd name="T4" fmla="*/ 400 w 1155"/>
                <a:gd name="T5" fmla="*/ 191 h 544"/>
                <a:gd name="T6" fmla="*/ 1121 w 1155"/>
                <a:gd name="T7" fmla="*/ 544 h 544"/>
                <a:gd name="T8" fmla="*/ 1155 w 1155"/>
                <a:gd name="T9" fmla="*/ 544 h 544"/>
                <a:gd name="T10" fmla="*/ 406 w 1155"/>
                <a:gd name="T11" fmla="*/ 178 h 544"/>
                <a:gd name="T12" fmla="*/ 22 w 115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55" h="544">
                  <a:moveTo>
                    <a:pt x="22" y="0"/>
                  </a:moveTo>
                  <a:cubicBezTo>
                    <a:pt x="0" y="0"/>
                    <a:pt x="0" y="0"/>
                    <a:pt x="0" y="0"/>
                  </a:cubicBezTo>
                  <a:cubicBezTo>
                    <a:pt x="134" y="63"/>
                    <a:pt x="267" y="127"/>
                    <a:pt x="400" y="191"/>
                  </a:cubicBezTo>
                  <a:cubicBezTo>
                    <a:pt x="641" y="307"/>
                    <a:pt x="882" y="425"/>
                    <a:pt x="1121" y="544"/>
                  </a:cubicBezTo>
                  <a:cubicBezTo>
                    <a:pt x="1155" y="544"/>
                    <a:pt x="1155" y="544"/>
                    <a:pt x="1155" y="544"/>
                  </a:cubicBezTo>
                  <a:cubicBezTo>
                    <a:pt x="907" y="418"/>
                    <a:pt x="658" y="296"/>
                    <a:pt x="406" y="178"/>
                  </a:cubicBezTo>
                  <a:cubicBezTo>
                    <a:pt x="279" y="117"/>
                    <a:pt x="151" y="59"/>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8" name="Freeform 28"/>
            <p:cNvSpPr>
              <a:spLocks/>
            </p:cNvSpPr>
            <p:nvPr userDrawn="1"/>
          </p:nvSpPr>
          <p:spPr bwMode="auto">
            <a:xfrm>
              <a:off x="8154988" y="6265863"/>
              <a:ext cx="806450" cy="582613"/>
            </a:xfrm>
            <a:custGeom>
              <a:avLst/>
              <a:gdLst>
                <a:gd name="T0" fmla="*/ 33 w 757"/>
                <a:gd name="T1" fmla="*/ 0 h 544"/>
                <a:gd name="T2" fmla="*/ 0 w 757"/>
                <a:gd name="T3" fmla="*/ 0 h 544"/>
                <a:gd name="T4" fmla="*/ 138 w 757"/>
                <a:gd name="T5" fmla="*/ 84 h 544"/>
                <a:gd name="T6" fmla="*/ 576 w 757"/>
                <a:gd name="T7" fmla="*/ 398 h 544"/>
                <a:gd name="T8" fmla="*/ 741 w 757"/>
                <a:gd name="T9" fmla="*/ 544 h 544"/>
                <a:gd name="T10" fmla="*/ 757 w 757"/>
                <a:gd name="T11" fmla="*/ 544 h 544"/>
                <a:gd name="T12" fmla="*/ 584 w 757"/>
                <a:gd name="T13" fmla="*/ 388 h 544"/>
                <a:gd name="T14" fmla="*/ 33 w 75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7" h="544">
                  <a:moveTo>
                    <a:pt x="33" y="0"/>
                  </a:moveTo>
                  <a:cubicBezTo>
                    <a:pt x="0" y="0"/>
                    <a:pt x="0" y="0"/>
                    <a:pt x="0" y="0"/>
                  </a:cubicBezTo>
                  <a:cubicBezTo>
                    <a:pt x="47" y="28"/>
                    <a:pt x="93" y="56"/>
                    <a:pt x="138" y="84"/>
                  </a:cubicBezTo>
                  <a:cubicBezTo>
                    <a:pt x="290" y="180"/>
                    <a:pt x="438" y="284"/>
                    <a:pt x="576" y="398"/>
                  </a:cubicBezTo>
                  <a:cubicBezTo>
                    <a:pt x="633" y="445"/>
                    <a:pt x="688" y="494"/>
                    <a:pt x="741" y="544"/>
                  </a:cubicBezTo>
                  <a:cubicBezTo>
                    <a:pt x="757" y="544"/>
                    <a:pt x="757" y="544"/>
                    <a:pt x="757" y="544"/>
                  </a:cubicBezTo>
                  <a:cubicBezTo>
                    <a:pt x="702" y="490"/>
                    <a:pt x="644" y="438"/>
                    <a:pt x="584" y="388"/>
                  </a:cubicBezTo>
                  <a:cubicBezTo>
                    <a:pt x="411" y="244"/>
                    <a:pt x="226" y="116"/>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29" name="Freeform 29"/>
            <p:cNvSpPr>
              <a:spLocks/>
            </p:cNvSpPr>
            <p:nvPr userDrawn="1"/>
          </p:nvSpPr>
          <p:spPr bwMode="auto">
            <a:xfrm>
              <a:off x="8266113" y="6265863"/>
              <a:ext cx="755650" cy="582613"/>
            </a:xfrm>
            <a:custGeom>
              <a:avLst/>
              <a:gdLst>
                <a:gd name="T0" fmla="*/ 520 w 709"/>
                <a:gd name="T1" fmla="*/ 362 h 544"/>
                <a:gd name="T2" fmla="*/ 31 w 709"/>
                <a:gd name="T3" fmla="*/ 0 h 544"/>
                <a:gd name="T4" fmla="*/ 0 w 709"/>
                <a:gd name="T5" fmla="*/ 0 h 544"/>
                <a:gd name="T6" fmla="*/ 80 w 709"/>
                <a:gd name="T7" fmla="*/ 51 h 544"/>
                <a:gd name="T8" fmla="*/ 512 w 709"/>
                <a:gd name="T9" fmla="*/ 372 h 544"/>
                <a:gd name="T10" fmla="*/ 693 w 709"/>
                <a:gd name="T11" fmla="*/ 544 h 544"/>
                <a:gd name="T12" fmla="*/ 709 w 709"/>
                <a:gd name="T13" fmla="*/ 544 h 544"/>
                <a:gd name="T14" fmla="*/ 520 w 709"/>
                <a:gd name="T15" fmla="*/ 362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09" h="544">
                  <a:moveTo>
                    <a:pt x="520" y="362"/>
                  </a:moveTo>
                  <a:cubicBezTo>
                    <a:pt x="367" y="228"/>
                    <a:pt x="203" y="108"/>
                    <a:pt x="31" y="0"/>
                  </a:cubicBezTo>
                  <a:cubicBezTo>
                    <a:pt x="0" y="0"/>
                    <a:pt x="0" y="0"/>
                    <a:pt x="0" y="0"/>
                  </a:cubicBezTo>
                  <a:cubicBezTo>
                    <a:pt x="27" y="17"/>
                    <a:pt x="53" y="34"/>
                    <a:pt x="80" y="51"/>
                  </a:cubicBezTo>
                  <a:cubicBezTo>
                    <a:pt x="231" y="148"/>
                    <a:pt x="376" y="254"/>
                    <a:pt x="512" y="372"/>
                  </a:cubicBezTo>
                  <a:cubicBezTo>
                    <a:pt x="575" y="427"/>
                    <a:pt x="635" y="484"/>
                    <a:pt x="693" y="544"/>
                  </a:cubicBezTo>
                  <a:cubicBezTo>
                    <a:pt x="709" y="544"/>
                    <a:pt x="709" y="544"/>
                    <a:pt x="709" y="544"/>
                  </a:cubicBezTo>
                  <a:cubicBezTo>
                    <a:pt x="649" y="481"/>
                    <a:pt x="586" y="420"/>
                    <a:pt x="520" y="3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30" name="Freeform 30"/>
            <p:cNvSpPr>
              <a:spLocks/>
            </p:cNvSpPr>
            <p:nvPr userDrawn="1"/>
          </p:nvSpPr>
          <p:spPr bwMode="auto">
            <a:xfrm>
              <a:off x="8374063" y="6265863"/>
              <a:ext cx="703263" cy="582613"/>
            </a:xfrm>
            <a:custGeom>
              <a:avLst/>
              <a:gdLst>
                <a:gd name="T0" fmla="*/ 461 w 660"/>
                <a:gd name="T1" fmla="*/ 337 h 544"/>
                <a:gd name="T2" fmla="*/ 30 w 660"/>
                <a:gd name="T3" fmla="*/ 0 h 544"/>
                <a:gd name="T4" fmla="*/ 0 w 660"/>
                <a:gd name="T5" fmla="*/ 0 h 544"/>
                <a:gd name="T6" fmla="*/ 27 w 660"/>
                <a:gd name="T7" fmla="*/ 18 h 544"/>
                <a:gd name="T8" fmla="*/ 452 w 660"/>
                <a:gd name="T9" fmla="*/ 347 h 544"/>
                <a:gd name="T10" fmla="*/ 646 w 660"/>
                <a:gd name="T11" fmla="*/ 544 h 544"/>
                <a:gd name="T12" fmla="*/ 660 w 660"/>
                <a:gd name="T13" fmla="*/ 544 h 544"/>
                <a:gd name="T14" fmla="*/ 461 w 660"/>
                <a:gd name="T15" fmla="*/ 337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0" h="544">
                  <a:moveTo>
                    <a:pt x="461" y="337"/>
                  </a:moveTo>
                  <a:cubicBezTo>
                    <a:pt x="327" y="213"/>
                    <a:pt x="182" y="101"/>
                    <a:pt x="30" y="0"/>
                  </a:cubicBezTo>
                  <a:cubicBezTo>
                    <a:pt x="0" y="0"/>
                    <a:pt x="0" y="0"/>
                    <a:pt x="0" y="0"/>
                  </a:cubicBezTo>
                  <a:cubicBezTo>
                    <a:pt x="9" y="6"/>
                    <a:pt x="18" y="12"/>
                    <a:pt x="27" y="18"/>
                  </a:cubicBezTo>
                  <a:cubicBezTo>
                    <a:pt x="176" y="117"/>
                    <a:pt x="320" y="225"/>
                    <a:pt x="452" y="347"/>
                  </a:cubicBezTo>
                  <a:cubicBezTo>
                    <a:pt x="520" y="409"/>
                    <a:pt x="585" y="475"/>
                    <a:pt x="646" y="544"/>
                  </a:cubicBezTo>
                  <a:cubicBezTo>
                    <a:pt x="660" y="544"/>
                    <a:pt x="660" y="544"/>
                    <a:pt x="660" y="544"/>
                  </a:cubicBezTo>
                  <a:cubicBezTo>
                    <a:pt x="598" y="471"/>
                    <a:pt x="531" y="402"/>
                    <a:pt x="461" y="3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31" name="Freeform 31"/>
            <p:cNvSpPr>
              <a:spLocks/>
            </p:cNvSpPr>
            <p:nvPr userDrawn="1"/>
          </p:nvSpPr>
          <p:spPr bwMode="auto">
            <a:xfrm>
              <a:off x="1762126" y="6265863"/>
              <a:ext cx="3175" cy="57150"/>
            </a:xfrm>
            <a:custGeom>
              <a:avLst/>
              <a:gdLst>
                <a:gd name="T0" fmla="*/ 1 w 3"/>
                <a:gd name="T1" fmla="*/ 53 h 53"/>
                <a:gd name="T2" fmla="*/ 1 w 3"/>
                <a:gd name="T3" fmla="*/ 53 h 53"/>
                <a:gd name="T4" fmla="*/ 3 w 3"/>
                <a:gd name="T5" fmla="*/ 0 h 53"/>
                <a:gd name="T6" fmla="*/ 2 w 3"/>
                <a:gd name="T7" fmla="*/ 0 h 53"/>
                <a:gd name="T8" fmla="*/ 1 w 3"/>
                <a:gd name="T9" fmla="*/ 53 h 53"/>
              </a:gdLst>
              <a:ahLst/>
              <a:cxnLst>
                <a:cxn ang="0">
                  <a:pos x="T0" y="T1"/>
                </a:cxn>
                <a:cxn ang="0">
                  <a:pos x="T2" y="T3"/>
                </a:cxn>
                <a:cxn ang="0">
                  <a:pos x="T4" y="T5"/>
                </a:cxn>
                <a:cxn ang="0">
                  <a:pos x="T6" y="T7"/>
                </a:cxn>
                <a:cxn ang="0">
                  <a:pos x="T8" y="T9"/>
                </a:cxn>
              </a:cxnLst>
              <a:rect l="0" t="0" r="r" b="b"/>
              <a:pathLst>
                <a:path w="3" h="53">
                  <a:moveTo>
                    <a:pt x="1" y="53"/>
                  </a:moveTo>
                  <a:cubicBezTo>
                    <a:pt x="1" y="53"/>
                    <a:pt x="1" y="53"/>
                    <a:pt x="1" y="53"/>
                  </a:cubicBezTo>
                  <a:cubicBezTo>
                    <a:pt x="1" y="35"/>
                    <a:pt x="2" y="18"/>
                    <a:pt x="3" y="0"/>
                  </a:cubicBezTo>
                  <a:cubicBezTo>
                    <a:pt x="2" y="0"/>
                    <a:pt x="2" y="0"/>
                    <a:pt x="2" y="0"/>
                  </a:cubicBezTo>
                  <a:cubicBezTo>
                    <a:pt x="1" y="18"/>
                    <a:pt x="0" y="35"/>
                    <a:pt x="1"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24" name="Freeform 32"/>
            <p:cNvSpPr>
              <a:spLocks/>
            </p:cNvSpPr>
            <p:nvPr userDrawn="1"/>
          </p:nvSpPr>
          <p:spPr bwMode="auto">
            <a:xfrm>
              <a:off x="8477251" y="6265863"/>
              <a:ext cx="654050" cy="582613"/>
            </a:xfrm>
            <a:custGeom>
              <a:avLst/>
              <a:gdLst>
                <a:gd name="T0" fmla="*/ 29 w 613"/>
                <a:gd name="T1" fmla="*/ 0 h 544"/>
                <a:gd name="T2" fmla="*/ 0 w 613"/>
                <a:gd name="T3" fmla="*/ 0 h 544"/>
                <a:gd name="T4" fmla="*/ 398 w 613"/>
                <a:gd name="T5" fmla="*/ 322 h 544"/>
                <a:gd name="T6" fmla="*/ 599 w 613"/>
                <a:gd name="T7" fmla="*/ 544 h 544"/>
                <a:gd name="T8" fmla="*/ 613 w 613"/>
                <a:gd name="T9" fmla="*/ 544 h 544"/>
                <a:gd name="T10" fmla="*/ 407 w 613"/>
                <a:gd name="T11" fmla="*/ 313 h 544"/>
                <a:gd name="T12" fmla="*/ 29 w 613"/>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613" h="544">
                  <a:moveTo>
                    <a:pt x="29" y="0"/>
                  </a:moveTo>
                  <a:cubicBezTo>
                    <a:pt x="0" y="0"/>
                    <a:pt x="0" y="0"/>
                    <a:pt x="0" y="0"/>
                  </a:cubicBezTo>
                  <a:cubicBezTo>
                    <a:pt x="141" y="97"/>
                    <a:pt x="275" y="203"/>
                    <a:pt x="398" y="322"/>
                  </a:cubicBezTo>
                  <a:cubicBezTo>
                    <a:pt x="469" y="392"/>
                    <a:pt x="537" y="466"/>
                    <a:pt x="599" y="544"/>
                  </a:cubicBezTo>
                  <a:cubicBezTo>
                    <a:pt x="613" y="544"/>
                    <a:pt x="613" y="544"/>
                    <a:pt x="613" y="544"/>
                  </a:cubicBezTo>
                  <a:cubicBezTo>
                    <a:pt x="550" y="463"/>
                    <a:pt x="480" y="385"/>
                    <a:pt x="407" y="313"/>
                  </a:cubicBezTo>
                  <a:cubicBezTo>
                    <a:pt x="289" y="198"/>
                    <a:pt x="162" y="95"/>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25" name="Freeform 33"/>
            <p:cNvSpPr>
              <a:spLocks/>
            </p:cNvSpPr>
            <p:nvPr userDrawn="1"/>
          </p:nvSpPr>
          <p:spPr bwMode="auto">
            <a:xfrm>
              <a:off x="3205163" y="6265863"/>
              <a:ext cx="582613" cy="582613"/>
            </a:xfrm>
            <a:custGeom>
              <a:avLst/>
              <a:gdLst>
                <a:gd name="T0" fmla="*/ 344 w 548"/>
                <a:gd name="T1" fmla="*/ 166 h 544"/>
                <a:gd name="T2" fmla="*/ 142 w 548"/>
                <a:gd name="T3" fmla="*/ 368 h 544"/>
                <a:gd name="T4" fmla="*/ 0 w 548"/>
                <a:gd name="T5" fmla="*/ 544 h 544"/>
                <a:gd name="T6" fmla="*/ 23 w 548"/>
                <a:gd name="T7" fmla="*/ 544 h 544"/>
                <a:gd name="T8" fmla="*/ 155 w 548"/>
                <a:gd name="T9" fmla="*/ 378 h 544"/>
                <a:gd name="T10" fmla="*/ 348 w 548"/>
                <a:gd name="T11" fmla="*/ 172 h 544"/>
                <a:gd name="T12" fmla="*/ 548 w 548"/>
                <a:gd name="T13" fmla="*/ 0 h 544"/>
                <a:gd name="T14" fmla="*/ 537 w 548"/>
                <a:gd name="T15" fmla="*/ 0 h 544"/>
                <a:gd name="T16" fmla="*/ 344 w 548"/>
                <a:gd name="T17" fmla="*/ 16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544">
                  <a:moveTo>
                    <a:pt x="344" y="166"/>
                  </a:moveTo>
                  <a:cubicBezTo>
                    <a:pt x="274" y="230"/>
                    <a:pt x="206" y="297"/>
                    <a:pt x="142" y="368"/>
                  </a:cubicBezTo>
                  <a:cubicBezTo>
                    <a:pt x="92" y="424"/>
                    <a:pt x="45" y="483"/>
                    <a:pt x="0" y="544"/>
                  </a:cubicBezTo>
                  <a:cubicBezTo>
                    <a:pt x="23" y="544"/>
                    <a:pt x="23" y="544"/>
                    <a:pt x="23" y="544"/>
                  </a:cubicBezTo>
                  <a:cubicBezTo>
                    <a:pt x="65" y="487"/>
                    <a:pt x="109" y="432"/>
                    <a:pt x="155" y="378"/>
                  </a:cubicBezTo>
                  <a:cubicBezTo>
                    <a:pt x="216" y="306"/>
                    <a:pt x="280" y="237"/>
                    <a:pt x="348" y="172"/>
                  </a:cubicBezTo>
                  <a:cubicBezTo>
                    <a:pt x="412" y="111"/>
                    <a:pt x="479" y="54"/>
                    <a:pt x="548" y="0"/>
                  </a:cubicBezTo>
                  <a:cubicBezTo>
                    <a:pt x="537" y="0"/>
                    <a:pt x="537" y="0"/>
                    <a:pt x="537" y="0"/>
                  </a:cubicBezTo>
                  <a:cubicBezTo>
                    <a:pt x="471" y="53"/>
                    <a:pt x="406" y="109"/>
                    <a:pt x="344" y="1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2" name="Freeform 34"/>
            <p:cNvSpPr>
              <a:spLocks/>
            </p:cNvSpPr>
            <p:nvPr userDrawn="1"/>
          </p:nvSpPr>
          <p:spPr bwMode="auto">
            <a:xfrm>
              <a:off x="3043238" y="6265863"/>
              <a:ext cx="552450" cy="582613"/>
            </a:xfrm>
            <a:custGeom>
              <a:avLst/>
              <a:gdLst>
                <a:gd name="T0" fmla="*/ 437 w 519"/>
                <a:gd name="T1" fmla="*/ 61 h 544"/>
                <a:gd name="T2" fmla="*/ 230 w 519"/>
                <a:gd name="T3" fmla="*/ 254 h 544"/>
                <a:gd name="T4" fmla="*/ 50 w 519"/>
                <a:gd name="T5" fmla="*/ 472 h 544"/>
                <a:gd name="T6" fmla="*/ 0 w 519"/>
                <a:gd name="T7" fmla="*/ 544 h 544"/>
                <a:gd name="T8" fmla="*/ 21 w 519"/>
                <a:gd name="T9" fmla="*/ 544 h 544"/>
                <a:gd name="T10" fmla="*/ 65 w 519"/>
                <a:gd name="T11" fmla="*/ 483 h 544"/>
                <a:gd name="T12" fmla="*/ 242 w 519"/>
                <a:gd name="T13" fmla="*/ 265 h 544"/>
                <a:gd name="T14" fmla="*/ 441 w 519"/>
                <a:gd name="T15" fmla="*/ 66 h 544"/>
                <a:gd name="T16" fmla="*/ 519 w 519"/>
                <a:gd name="T17" fmla="*/ 0 h 544"/>
                <a:gd name="T18" fmla="*/ 509 w 519"/>
                <a:gd name="T19" fmla="*/ 0 h 544"/>
                <a:gd name="T20" fmla="*/ 437 w 519"/>
                <a:gd name="T21" fmla="*/ 61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19" h="544">
                  <a:moveTo>
                    <a:pt x="437" y="61"/>
                  </a:moveTo>
                  <a:cubicBezTo>
                    <a:pt x="365" y="122"/>
                    <a:pt x="296" y="186"/>
                    <a:pt x="230" y="254"/>
                  </a:cubicBezTo>
                  <a:cubicBezTo>
                    <a:pt x="165" y="323"/>
                    <a:pt x="105" y="395"/>
                    <a:pt x="50" y="472"/>
                  </a:cubicBezTo>
                  <a:cubicBezTo>
                    <a:pt x="33" y="496"/>
                    <a:pt x="16" y="520"/>
                    <a:pt x="0" y="544"/>
                  </a:cubicBezTo>
                  <a:cubicBezTo>
                    <a:pt x="21" y="544"/>
                    <a:pt x="21" y="544"/>
                    <a:pt x="21" y="544"/>
                  </a:cubicBezTo>
                  <a:cubicBezTo>
                    <a:pt x="35" y="524"/>
                    <a:pt x="50" y="503"/>
                    <a:pt x="65" y="483"/>
                  </a:cubicBezTo>
                  <a:cubicBezTo>
                    <a:pt x="120" y="407"/>
                    <a:pt x="179" y="335"/>
                    <a:pt x="242" y="265"/>
                  </a:cubicBezTo>
                  <a:cubicBezTo>
                    <a:pt x="305" y="196"/>
                    <a:pt x="371" y="129"/>
                    <a:pt x="441" y="66"/>
                  </a:cubicBezTo>
                  <a:cubicBezTo>
                    <a:pt x="467" y="44"/>
                    <a:pt x="493" y="22"/>
                    <a:pt x="519" y="0"/>
                  </a:cubicBezTo>
                  <a:cubicBezTo>
                    <a:pt x="509" y="0"/>
                    <a:pt x="509" y="0"/>
                    <a:pt x="509" y="0"/>
                  </a:cubicBezTo>
                  <a:cubicBezTo>
                    <a:pt x="485" y="20"/>
                    <a:pt x="460" y="40"/>
                    <a:pt x="43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3" name="Freeform 35"/>
            <p:cNvSpPr>
              <a:spLocks/>
            </p:cNvSpPr>
            <p:nvPr userDrawn="1"/>
          </p:nvSpPr>
          <p:spPr bwMode="auto">
            <a:xfrm>
              <a:off x="2884488" y="6265863"/>
              <a:ext cx="519113" cy="582613"/>
            </a:xfrm>
            <a:custGeom>
              <a:avLst/>
              <a:gdLst>
                <a:gd name="T0" fmla="*/ 317 w 488"/>
                <a:gd name="T1" fmla="*/ 142 h 544"/>
                <a:gd name="T2" fmla="*/ 131 w 488"/>
                <a:gd name="T3" fmla="*/ 352 h 544"/>
                <a:gd name="T4" fmla="*/ 0 w 488"/>
                <a:gd name="T5" fmla="*/ 544 h 544"/>
                <a:gd name="T6" fmla="*/ 20 w 488"/>
                <a:gd name="T7" fmla="*/ 544 h 544"/>
                <a:gd name="T8" fmla="*/ 145 w 488"/>
                <a:gd name="T9" fmla="*/ 363 h 544"/>
                <a:gd name="T10" fmla="*/ 328 w 488"/>
                <a:gd name="T11" fmla="*/ 153 h 544"/>
                <a:gd name="T12" fmla="*/ 488 w 488"/>
                <a:gd name="T13" fmla="*/ 0 h 544"/>
                <a:gd name="T14" fmla="*/ 475 w 488"/>
                <a:gd name="T15" fmla="*/ 0 h 544"/>
                <a:gd name="T16" fmla="*/ 317 w 488"/>
                <a:gd name="T17" fmla="*/ 142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8" h="544">
                  <a:moveTo>
                    <a:pt x="317" y="142"/>
                  </a:moveTo>
                  <a:cubicBezTo>
                    <a:pt x="250" y="207"/>
                    <a:pt x="187" y="277"/>
                    <a:pt x="131" y="352"/>
                  </a:cubicBezTo>
                  <a:cubicBezTo>
                    <a:pt x="84" y="414"/>
                    <a:pt x="40" y="478"/>
                    <a:pt x="0" y="544"/>
                  </a:cubicBezTo>
                  <a:cubicBezTo>
                    <a:pt x="20" y="544"/>
                    <a:pt x="20" y="544"/>
                    <a:pt x="20" y="544"/>
                  </a:cubicBezTo>
                  <a:cubicBezTo>
                    <a:pt x="58" y="482"/>
                    <a:pt x="100" y="421"/>
                    <a:pt x="145" y="363"/>
                  </a:cubicBezTo>
                  <a:cubicBezTo>
                    <a:pt x="202" y="290"/>
                    <a:pt x="264" y="220"/>
                    <a:pt x="328" y="153"/>
                  </a:cubicBezTo>
                  <a:cubicBezTo>
                    <a:pt x="379" y="100"/>
                    <a:pt x="433" y="49"/>
                    <a:pt x="488" y="0"/>
                  </a:cubicBezTo>
                  <a:cubicBezTo>
                    <a:pt x="475" y="0"/>
                    <a:pt x="475" y="0"/>
                    <a:pt x="475" y="0"/>
                  </a:cubicBezTo>
                  <a:cubicBezTo>
                    <a:pt x="420" y="45"/>
                    <a:pt x="367" y="92"/>
                    <a:pt x="317"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4" name="Freeform 36"/>
            <p:cNvSpPr>
              <a:spLocks/>
            </p:cNvSpPr>
            <p:nvPr userDrawn="1"/>
          </p:nvSpPr>
          <p:spPr bwMode="auto">
            <a:xfrm>
              <a:off x="2732088" y="6265863"/>
              <a:ext cx="482600" cy="582613"/>
            </a:xfrm>
            <a:custGeom>
              <a:avLst/>
              <a:gdLst>
                <a:gd name="T0" fmla="*/ 399 w 454"/>
                <a:gd name="T1" fmla="*/ 30 h 544"/>
                <a:gd name="T2" fmla="*/ 207 w 454"/>
                <a:gd name="T3" fmla="*/ 233 h 544"/>
                <a:gd name="T4" fmla="*/ 0 w 454"/>
                <a:gd name="T5" fmla="*/ 544 h 544"/>
                <a:gd name="T6" fmla="*/ 18 w 454"/>
                <a:gd name="T7" fmla="*/ 544 h 544"/>
                <a:gd name="T8" fmla="*/ 221 w 454"/>
                <a:gd name="T9" fmla="*/ 244 h 544"/>
                <a:gd name="T10" fmla="*/ 410 w 454"/>
                <a:gd name="T11" fmla="*/ 42 h 544"/>
                <a:gd name="T12" fmla="*/ 454 w 454"/>
                <a:gd name="T13" fmla="*/ 0 h 544"/>
                <a:gd name="T14" fmla="*/ 433 w 454"/>
                <a:gd name="T15" fmla="*/ 0 h 544"/>
                <a:gd name="T16" fmla="*/ 399 w 454"/>
                <a:gd name="T17" fmla="*/ 30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4" h="544">
                  <a:moveTo>
                    <a:pt x="399" y="30"/>
                  </a:moveTo>
                  <a:cubicBezTo>
                    <a:pt x="330" y="93"/>
                    <a:pt x="266" y="160"/>
                    <a:pt x="207" y="233"/>
                  </a:cubicBezTo>
                  <a:cubicBezTo>
                    <a:pt x="128" y="329"/>
                    <a:pt x="58" y="434"/>
                    <a:pt x="0" y="544"/>
                  </a:cubicBezTo>
                  <a:cubicBezTo>
                    <a:pt x="18" y="544"/>
                    <a:pt x="18" y="544"/>
                    <a:pt x="18" y="544"/>
                  </a:cubicBezTo>
                  <a:cubicBezTo>
                    <a:pt x="75" y="438"/>
                    <a:pt x="143" y="337"/>
                    <a:pt x="221" y="244"/>
                  </a:cubicBezTo>
                  <a:cubicBezTo>
                    <a:pt x="280" y="173"/>
                    <a:pt x="343" y="106"/>
                    <a:pt x="410" y="42"/>
                  </a:cubicBezTo>
                  <a:cubicBezTo>
                    <a:pt x="424" y="28"/>
                    <a:pt x="439" y="14"/>
                    <a:pt x="454" y="0"/>
                  </a:cubicBezTo>
                  <a:cubicBezTo>
                    <a:pt x="433" y="0"/>
                    <a:pt x="433" y="0"/>
                    <a:pt x="433" y="0"/>
                  </a:cubicBezTo>
                  <a:cubicBezTo>
                    <a:pt x="421" y="10"/>
                    <a:pt x="410" y="20"/>
                    <a:pt x="399"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5" name="Freeform 37"/>
            <p:cNvSpPr>
              <a:spLocks/>
            </p:cNvSpPr>
            <p:nvPr userDrawn="1"/>
          </p:nvSpPr>
          <p:spPr bwMode="auto">
            <a:xfrm>
              <a:off x="2586038" y="6265863"/>
              <a:ext cx="441325" cy="582613"/>
            </a:xfrm>
            <a:custGeom>
              <a:avLst/>
              <a:gdLst>
                <a:gd name="T0" fmla="*/ 277 w 413"/>
                <a:gd name="T1" fmla="*/ 114 h 544"/>
                <a:gd name="T2" fmla="*/ 0 w 413"/>
                <a:gd name="T3" fmla="*/ 544 h 544"/>
                <a:gd name="T4" fmla="*/ 15 w 413"/>
                <a:gd name="T5" fmla="*/ 544 h 544"/>
                <a:gd name="T6" fmla="*/ 291 w 413"/>
                <a:gd name="T7" fmla="*/ 126 h 544"/>
                <a:gd name="T8" fmla="*/ 413 w 413"/>
                <a:gd name="T9" fmla="*/ 0 h 544"/>
                <a:gd name="T10" fmla="*/ 386 w 413"/>
                <a:gd name="T11" fmla="*/ 0 h 544"/>
                <a:gd name="T12" fmla="*/ 277 w 413"/>
                <a:gd name="T13" fmla="*/ 114 h 544"/>
              </a:gdLst>
              <a:ahLst/>
              <a:cxnLst>
                <a:cxn ang="0">
                  <a:pos x="T0" y="T1"/>
                </a:cxn>
                <a:cxn ang="0">
                  <a:pos x="T2" y="T3"/>
                </a:cxn>
                <a:cxn ang="0">
                  <a:pos x="T4" y="T5"/>
                </a:cxn>
                <a:cxn ang="0">
                  <a:pos x="T6" y="T7"/>
                </a:cxn>
                <a:cxn ang="0">
                  <a:pos x="T8" y="T9"/>
                </a:cxn>
                <a:cxn ang="0">
                  <a:pos x="T10" y="T11"/>
                </a:cxn>
                <a:cxn ang="0">
                  <a:pos x="T12" y="T13"/>
                </a:cxn>
              </a:cxnLst>
              <a:rect l="0" t="0" r="r" b="b"/>
              <a:pathLst>
                <a:path w="413" h="544">
                  <a:moveTo>
                    <a:pt x="277" y="114"/>
                  </a:moveTo>
                  <a:cubicBezTo>
                    <a:pt x="165" y="243"/>
                    <a:pt x="68" y="387"/>
                    <a:pt x="0" y="544"/>
                  </a:cubicBezTo>
                  <a:cubicBezTo>
                    <a:pt x="15" y="544"/>
                    <a:pt x="15" y="544"/>
                    <a:pt x="15" y="544"/>
                  </a:cubicBezTo>
                  <a:cubicBezTo>
                    <a:pt x="85" y="392"/>
                    <a:pt x="179" y="251"/>
                    <a:pt x="291" y="126"/>
                  </a:cubicBezTo>
                  <a:cubicBezTo>
                    <a:pt x="330" y="83"/>
                    <a:pt x="371" y="41"/>
                    <a:pt x="413" y="0"/>
                  </a:cubicBezTo>
                  <a:cubicBezTo>
                    <a:pt x="386" y="0"/>
                    <a:pt x="386" y="0"/>
                    <a:pt x="386" y="0"/>
                  </a:cubicBezTo>
                  <a:cubicBezTo>
                    <a:pt x="348" y="37"/>
                    <a:pt x="312" y="74"/>
                    <a:pt x="277" y="1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6" name="Freeform 38"/>
            <p:cNvSpPr>
              <a:spLocks/>
            </p:cNvSpPr>
            <p:nvPr userDrawn="1"/>
          </p:nvSpPr>
          <p:spPr bwMode="auto">
            <a:xfrm>
              <a:off x="2449513" y="6265863"/>
              <a:ext cx="387350" cy="582613"/>
            </a:xfrm>
            <a:custGeom>
              <a:avLst/>
              <a:gdLst>
                <a:gd name="T0" fmla="*/ 35 w 363"/>
                <a:gd name="T1" fmla="*/ 454 h 544"/>
                <a:gd name="T2" fmla="*/ 0 w 363"/>
                <a:gd name="T3" fmla="*/ 544 h 544"/>
                <a:gd name="T4" fmla="*/ 12 w 363"/>
                <a:gd name="T5" fmla="*/ 544 h 544"/>
                <a:gd name="T6" fmla="*/ 47 w 363"/>
                <a:gd name="T7" fmla="*/ 459 h 544"/>
                <a:gd name="T8" fmla="*/ 355 w 363"/>
                <a:gd name="T9" fmla="*/ 9 h 544"/>
                <a:gd name="T10" fmla="*/ 363 w 363"/>
                <a:gd name="T11" fmla="*/ 0 h 544"/>
                <a:gd name="T12" fmla="*/ 337 w 363"/>
                <a:gd name="T13" fmla="*/ 0 h 544"/>
                <a:gd name="T14" fmla="*/ 35 w 363"/>
                <a:gd name="T15" fmla="*/ 45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3" h="544">
                  <a:moveTo>
                    <a:pt x="35" y="454"/>
                  </a:moveTo>
                  <a:cubicBezTo>
                    <a:pt x="22" y="483"/>
                    <a:pt x="11" y="514"/>
                    <a:pt x="0" y="544"/>
                  </a:cubicBezTo>
                  <a:cubicBezTo>
                    <a:pt x="12" y="544"/>
                    <a:pt x="12" y="544"/>
                    <a:pt x="12" y="544"/>
                  </a:cubicBezTo>
                  <a:cubicBezTo>
                    <a:pt x="23" y="516"/>
                    <a:pt x="34" y="487"/>
                    <a:pt x="47" y="459"/>
                  </a:cubicBezTo>
                  <a:cubicBezTo>
                    <a:pt x="121" y="292"/>
                    <a:pt x="228" y="140"/>
                    <a:pt x="355" y="9"/>
                  </a:cubicBezTo>
                  <a:cubicBezTo>
                    <a:pt x="357" y="6"/>
                    <a:pt x="360" y="3"/>
                    <a:pt x="363" y="0"/>
                  </a:cubicBezTo>
                  <a:cubicBezTo>
                    <a:pt x="337" y="0"/>
                    <a:pt x="337" y="0"/>
                    <a:pt x="337" y="0"/>
                  </a:cubicBezTo>
                  <a:cubicBezTo>
                    <a:pt x="213" y="133"/>
                    <a:pt x="106" y="285"/>
                    <a:pt x="35" y="4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7" name="Freeform 39"/>
            <p:cNvSpPr>
              <a:spLocks/>
            </p:cNvSpPr>
            <p:nvPr userDrawn="1"/>
          </p:nvSpPr>
          <p:spPr bwMode="auto">
            <a:xfrm>
              <a:off x="9091613" y="6265863"/>
              <a:ext cx="52388" cy="65088"/>
            </a:xfrm>
            <a:custGeom>
              <a:avLst/>
              <a:gdLst>
                <a:gd name="T0" fmla="*/ 19 w 49"/>
                <a:gd name="T1" fmla="*/ 0 h 61"/>
                <a:gd name="T2" fmla="*/ 0 w 49"/>
                <a:gd name="T3" fmla="*/ 0 h 61"/>
                <a:gd name="T4" fmla="*/ 49 w 49"/>
                <a:gd name="T5" fmla="*/ 61 h 61"/>
                <a:gd name="T6" fmla="*/ 49 w 49"/>
                <a:gd name="T7" fmla="*/ 38 h 61"/>
                <a:gd name="T8" fmla="*/ 19 w 49"/>
                <a:gd name="T9" fmla="*/ 0 h 61"/>
              </a:gdLst>
              <a:ahLst/>
              <a:cxnLst>
                <a:cxn ang="0">
                  <a:pos x="T0" y="T1"/>
                </a:cxn>
                <a:cxn ang="0">
                  <a:pos x="T2" y="T3"/>
                </a:cxn>
                <a:cxn ang="0">
                  <a:pos x="T4" y="T5"/>
                </a:cxn>
                <a:cxn ang="0">
                  <a:pos x="T6" y="T7"/>
                </a:cxn>
                <a:cxn ang="0">
                  <a:pos x="T8" y="T9"/>
                </a:cxn>
              </a:cxnLst>
              <a:rect l="0" t="0" r="r" b="b"/>
              <a:pathLst>
                <a:path w="49" h="61">
                  <a:moveTo>
                    <a:pt x="19" y="0"/>
                  </a:moveTo>
                  <a:cubicBezTo>
                    <a:pt x="0" y="0"/>
                    <a:pt x="0" y="0"/>
                    <a:pt x="0" y="0"/>
                  </a:cubicBezTo>
                  <a:cubicBezTo>
                    <a:pt x="17" y="20"/>
                    <a:pt x="33" y="40"/>
                    <a:pt x="49" y="61"/>
                  </a:cubicBezTo>
                  <a:cubicBezTo>
                    <a:pt x="49" y="38"/>
                    <a:pt x="49" y="38"/>
                    <a:pt x="49" y="38"/>
                  </a:cubicBezTo>
                  <a:cubicBezTo>
                    <a:pt x="39" y="25"/>
                    <a:pt x="29" y="13"/>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8" name="Freeform 40"/>
            <p:cNvSpPr>
              <a:spLocks/>
            </p:cNvSpPr>
            <p:nvPr userDrawn="1"/>
          </p:nvSpPr>
          <p:spPr bwMode="auto">
            <a:xfrm>
              <a:off x="2112963" y="6265863"/>
              <a:ext cx="190500" cy="582613"/>
            </a:xfrm>
            <a:custGeom>
              <a:avLst/>
              <a:gdLst>
                <a:gd name="T0" fmla="*/ 125 w 178"/>
                <a:gd name="T1" fmla="*/ 64 h 544"/>
                <a:gd name="T2" fmla="*/ 28 w 178"/>
                <a:gd name="T3" fmla="*/ 319 h 544"/>
                <a:gd name="T4" fmla="*/ 0 w 178"/>
                <a:gd name="T5" fmla="*/ 544 h 544"/>
                <a:gd name="T6" fmla="*/ 2 w 178"/>
                <a:gd name="T7" fmla="*/ 544 h 544"/>
                <a:gd name="T8" fmla="*/ 136 w 178"/>
                <a:gd name="T9" fmla="*/ 70 h 544"/>
                <a:gd name="T10" fmla="*/ 178 w 178"/>
                <a:gd name="T11" fmla="*/ 0 h 544"/>
                <a:gd name="T12" fmla="*/ 161 w 178"/>
                <a:gd name="T13" fmla="*/ 0 h 544"/>
                <a:gd name="T14" fmla="*/ 125 w 178"/>
                <a:gd name="T15" fmla="*/ 64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8" h="544">
                  <a:moveTo>
                    <a:pt x="125" y="64"/>
                  </a:moveTo>
                  <a:cubicBezTo>
                    <a:pt x="82" y="145"/>
                    <a:pt x="49" y="230"/>
                    <a:pt x="28" y="319"/>
                  </a:cubicBezTo>
                  <a:cubicBezTo>
                    <a:pt x="11" y="393"/>
                    <a:pt x="2" y="469"/>
                    <a:pt x="0" y="544"/>
                  </a:cubicBezTo>
                  <a:cubicBezTo>
                    <a:pt x="2" y="544"/>
                    <a:pt x="2" y="544"/>
                    <a:pt x="2" y="544"/>
                  </a:cubicBezTo>
                  <a:cubicBezTo>
                    <a:pt x="10" y="378"/>
                    <a:pt x="56" y="215"/>
                    <a:pt x="136" y="70"/>
                  </a:cubicBezTo>
                  <a:cubicBezTo>
                    <a:pt x="149" y="46"/>
                    <a:pt x="163" y="23"/>
                    <a:pt x="178" y="0"/>
                  </a:cubicBezTo>
                  <a:cubicBezTo>
                    <a:pt x="161" y="0"/>
                    <a:pt x="161" y="0"/>
                    <a:pt x="161" y="0"/>
                  </a:cubicBezTo>
                  <a:cubicBezTo>
                    <a:pt x="148" y="21"/>
                    <a:pt x="136" y="42"/>
                    <a:pt x="125"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39" name="Freeform 41"/>
            <p:cNvSpPr>
              <a:spLocks/>
            </p:cNvSpPr>
            <p:nvPr userDrawn="1"/>
          </p:nvSpPr>
          <p:spPr bwMode="auto">
            <a:xfrm>
              <a:off x="2024063" y="6265863"/>
              <a:ext cx="120650" cy="487363"/>
            </a:xfrm>
            <a:custGeom>
              <a:avLst/>
              <a:gdLst>
                <a:gd name="T0" fmla="*/ 32 w 113"/>
                <a:gd name="T1" fmla="*/ 186 h 455"/>
                <a:gd name="T2" fmla="*/ 1 w 113"/>
                <a:gd name="T3" fmla="*/ 455 h 455"/>
                <a:gd name="T4" fmla="*/ 2 w 113"/>
                <a:gd name="T5" fmla="*/ 455 h 455"/>
                <a:gd name="T6" fmla="*/ 113 w 113"/>
                <a:gd name="T7" fmla="*/ 0 h 455"/>
                <a:gd name="T8" fmla="*/ 100 w 113"/>
                <a:gd name="T9" fmla="*/ 0 h 455"/>
                <a:gd name="T10" fmla="*/ 32 w 113"/>
                <a:gd name="T11" fmla="*/ 186 h 455"/>
              </a:gdLst>
              <a:ahLst/>
              <a:cxnLst>
                <a:cxn ang="0">
                  <a:pos x="T0" y="T1"/>
                </a:cxn>
                <a:cxn ang="0">
                  <a:pos x="T2" y="T3"/>
                </a:cxn>
                <a:cxn ang="0">
                  <a:pos x="T4" y="T5"/>
                </a:cxn>
                <a:cxn ang="0">
                  <a:pos x="T6" y="T7"/>
                </a:cxn>
                <a:cxn ang="0">
                  <a:pos x="T8" y="T9"/>
                </a:cxn>
                <a:cxn ang="0">
                  <a:pos x="T10" y="T11"/>
                </a:cxn>
              </a:cxnLst>
              <a:rect l="0" t="0" r="r" b="b"/>
              <a:pathLst>
                <a:path w="113" h="455">
                  <a:moveTo>
                    <a:pt x="32" y="186"/>
                  </a:moveTo>
                  <a:cubicBezTo>
                    <a:pt x="10" y="274"/>
                    <a:pt x="0" y="365"/>
                    <a:pt x="1" y="455"/>
                  </a:cubicBezTo>
                  <a:cubicBezTo>
                    <a:pt x="2" y="455"/>
                    <a:pt x="2" y="455"/>
                    <a:pt x="2" y="455"/>
                  </a:cubicBezTo>
                  <a:cubicBezTo>
                    <a:pt x="4" y="297"/>
                    <a:pt x="42" y="140"/>
                    <a:pt x="113" y="0"/>
                  </a:cubicBezTo>
                  <a:cubicBezTo>
                    <a:pt x="100" y="0"/>
                    <a:pt x="100" y="0"/>
                    <a:pt x="100" y="0"/>
                  </a:cubicBezTo>
                  <a:cubicBezTo>
                    <a:pt x="71" y="60"/>
                    <a:pt x="48" y="122"/>
                    <a:pt x="32" y="1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0" name="Freeform 42"/>
            <p:cNvSpPr>
              <a:spLocks/>
            </p:cNvSpPr>
            <p:nvPr userDrawn="1"/>
          </p:nvSpPr>
          <p:spPr bwMode="auto">
            <a:xfrm>
              <a:off x="8764588" y="6265863"/>
              <a:ext cx="379413" cy="404813"/>
            </a:xfrm>
            <a:custGeom>
              <a:avLst/>
              <a:gdLst>
                <a:gd name="T0" fmla="*/ 270 w 356"/>
                <a:gd name="T1" fmla="*/ 247 h 378"/>
                <a:gd name="T2" fmla="*/ 24 w 356"/>
                <a:gd name="T3" fmla="*/ 0 h 378"/>
                <a:gd name="T4" fmla="*/ 0 w 356"/>
                <a:gd name="T5" fmla="*/ 0 h 378"/>
                <a:gd name="T6" fmla="*/ 260 w 356"/>
                <a:gd name="T7" fmla="*/ 256 h 378"/>
                <a:gd name="T8" fmla="*/ 356 w 356"/>
                <a:gd name="T9" fmla="*/ 378 h 378"/>
                <a:gd name="T10" fmla="*/ 356 w 356"/>
                <a:gd name="T11" fmla="*/ 357 h 378"/>
                <a:gd name="T12" fmla="*/ 270 w 356"/>
                <a:gd name="T13" fmla="*/ 247 h 378"/>
              </a:gdLst>
              <a:ahLst/>
              <a:cxnLst>
                <a:cxn ang="0">
                  <a:pos x="T0" y="T1"/>
                </a:cxn>
                <a:cxn ang="0">
                  <a:pos x="T2" y="T3"/>
                </a:cxn>
                <a:cxn ang="0">
                  <a:pos x="T4" y="T5"/>
                </a:cxn>
                <a:cxn ang="0">
                  <a:pos x="T6" y="T7"/>
                </a:cxn>
                <a:cxn ang="0">
                  <a:pos x="T8" y="T9"/>
                </a:cxn>
                <a:cxn ang="0">
                  <a:pos x="T10" y="T11"/>
                </a:cxn>
                <a:cxn ang="0">
                  <a:pos x="T12" y="T13"/>
                </a:cxn>
              </a:cxnLst>
              <a:rect l="0" t="0" r="r" b="b"/>
              <a:pathLst>
                <a:path w="356" h="378">
                  <a:moveTo>
                    <a:pt x="270" y="247"/>
                  </a:moveTo>
                  <a:cubicBezTo>
                    <a:pt x="195" y="159"/>
                    <a:pt x="112" y="76"/>
                    <a:pt x="24" y="0"/>
                  </a:cubicBezTo>
                  <a:cubicBezTo>
                    <a:pt x="0" y="0"/>
                    <a:pt x="0" y="0"/>
                    <a:pt x="0" y="0"/>
                  </a:cubicBezTo>
                  <a:cubicBezTo>
                    <a:pt x="93" y="79"/>
                    <a:pt x="181" y="163"/>
                    <a:pt x="260" y="256"/>
                  </a:cubicBezTo>
                  <a:cubicBezTo>
                    <a:pt x="294" y="295"/>
                    <a:pt x="326" y="336"/>
                    <a:pt x="356" y="378"/>
                  </a:cubicBezTo>
                  <a:cubicBezTo>
                    <a:pt x="356" y="357"/>
                    <a:pt x="356" y="357"/>
                    <a:pt x="356" y="357"/>
                  </a:cubicBezTo>
                  <a:cubicBezTo>
                    <a:pt x="329" y="320"/>
                    <a:pt x="300" y="283"/>
                    <a:pt x="270" y="2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1" name="Freeform 43"/>
            <p:cNvSpPr>
              <a:spLocks/>
            </p:cNvSpPr>
            <p:nvPr userDrawn="1"/>
          </p:nvSpPr>
          <p:spPr bwMode="auto">
            <a:xfrm>
              <a:off x="7921626" y="6265863"/>
              <a:ext cx="909638" cy="582613"/>
            </a:xfrm>
            <a:custGeom>
              <a:avLst/>
              <a:gdLst>
                <a:gd name="T0" fmla="*/ 34 w 853"/>
                <a:gd name="T1" fmla="*/ 0 h 544"/>
                <a:gd name="T2" fmla="*/ 0 w 853"/>
                <a:gd name="T3" fmla="*/ 0 h 544"/>
                <a:gd name="T4" fmla="*/ 267 w 853"/>
                <a:gd name="T5" fmla="*/ 153 h 544"/>
                <a:gd name="T6" fmla="*/ 717 w 853"/>
                <a:gd name="T7" fmla="*/ 453 h 544"/>
                <a:gd name="T8" fmla="*/ 834 w 853"/>
                <a:gd name="T9" fmla="*/ 544 h 544"/>
                <a:gd name="T10" fmla="*/ 853 w 853"/>
                <a:gd name="T11" fmla="*/ 544 h 544"/>
                <a:gd name="T12" fmla="*/ 725 w 853"/>
                <a:gd name="T13" fmla="*/ 443 h 544"/>
                <a:gd name="T14" fmla="*/ 34 w 853"/>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53" h="544">
                  <a:moveTo>
                    <a:pt x="34" y="0"/>
                  </a:moveTo>
                  <a:cubicBezTo>
                    <a:pt x="0" y="0"/>
                    <a:pt x="0" y="0"/>
                    <a:pt x="0" y="0"/>
                  </a:cubicBezTo>
                  <a:cubicBezTo>
                    <a:pt x="90" y="50"/>
                    <a:pt x="179" y="100"/>
                    <a:pt x="267" y="153"/>
                  </a:cubicBezTo>
                  <a:cubicBezTo>
                    <a:pt x="421" y="246"/>
                    <a:pt x="572" y="345"/>
                    <a:pt x="717" y="453"/>
                  </a:cubicBezTo>
                  <a:cubicBezTo>
                    <a:pt x="756" y="483"/>
                    <a:pt x="795" y="513"/>
                    <a:pt x="834" y="544"/>
                  </a:cubicBezTo>
                  <a:cubicBezTo>
                    <a:pt x="853" y="544"/>
                    <a:pt x="853" y="544"/>
                    <a:pt x="853" y="544"/>
                  </a:cubicBezTo>
                  <a:cubicBezTo>
                    <a:pt x="811" y="510"/>
                    <a:pt x="768" y="476"/>
                    <a:pt x="725" y="443"/>
                  </a:cubicBezTo>
                  <a:cubicBezTo>
                    <a:pt x="506" y="278"/>
                    <a:pt x="274" y="132"/>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2" name="Freeform 44"/>
            <p:cNvSpPr>
              <a:spLocks/>
            </p:cNvSpPr>
            <p:nvPr userDrawn="1"/>
          </p:nvSpPr>
          <p:spPr bwMode="auto">
            <a:xfrm>
              <a:off x="7800976" y="6265863"/>
              <a:ext cx="957263" cy="582613"/>
            </a:xfrm>
            <a:custGeom>
              <a:avLst/>
              <a:gdLst>
                <a:gd name="T0" fmla="*/ 34 w 898"/>
                <a:gd name="T1" fmla="*/ 0 h 544"/>
                <a:gd name="T2" fmla="*/ 0 w 898"/>
                <a:gd name="T3" fmla="*/ 0 h 544"/>
                <a:gd name="T4" fmla="*/ 337 w 898"/>
                <a:gd name="T5" fmla="*/ 188 h 544"/>
                <a:gd name="T6" fmla="*/ 793 w 898"/>
                <a:gd name="T7" fmla="*/ 482 h 544"/>
                <a:gd name="T8" fmla="*/ 878 w 898"/>
                <a:gd name="T9" fmla="*/ 544 h 544"/>
                <a:gd name="T10" fmla="*/ 898 w 898"/>
                <a:gd name="T11" fmla="*/ 544 h 544"/>
                <a:gd name="T12" fmla="*/ 800 w 898"/>
                <a:gd name="T13" fmla="*/ 471 h 544"/>
                <a:gd name="T14" fmla="*/ 34 w 898"/>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8" h="544">
                  <a:moveTo>
                    <a:pt x="34" y="0"/>
                  </a:moveTo>
                  <a:cubicBezTo>
                    <a:pt x="0" y="0"/>
                    <a:pt x="0" y="0"/>
                    <a:pt x="0" y="0"/>
                  </a:cubicBezTo>
                  <a:cubicBezTo>
                    <a:pt x="114" y="60"/>
                    <a:pt x="226" y="123"/>
                    <a:pt x="337" y="188"/>
                  </a:cubicBezTo>
                  <a:cubicBezTo>
                    <a:pt x="493" y="280"/>
                    <a:pt x="646" y="377"/>
                    <a:pt x="793" y="482"/>
                  </a:cubicBezTo>
                  <a:cubicBezTo>
                    <a:pt x="822" y="502"/>
                    <a:pt x="850" y="523"/>
                    <a:pt x="878" y="544"/>
                  </a:cubicBezTo>
                  <a:cubicBezTo>
                    <a:pt x="898" y="544"/>
                    <a:pt x="898" y="544"/>
                    <a:pt x="898" y="544"/>
                  </a:cubicBezTo>
                  <a:cubicBezTo>
                    <a:pt x="866" y="520"/>
                    <a:pt x="833" y="495"/>
                    <a:pt x="800" y="471"/>
                  </a:cubicBezTo>
                  <a:cubicBezTo>
                    <a:pt x="557" y="296"/>
                    <a:pt x="300" y="14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3" name="Freeform 45"/>
            <p:cNvSpPr>
              <a:spLocks/>
            </p:cNvSpPr>
            <p:nvPr userDrawn="1"/>
          </p:nvSpPr>
          <p:spPr bwMode="auto">
            <a:xfrm>
              <a:off x="8040688" y="6265863"/>
              <a:ext cx="857250" cy="582613"/>
            </a:xfrm>
            <a:custGeom>
              <a:avLst/>
              <a:gdLst>
                <a:gd name="T0" fmla="*/ 34 w 805"/>
                <a:gd name="T1" fmla="*/ 0 h 544"/>
                <a:gd name="T2" fmla="*/ 0 w 805"/>
                <a:gd name="T3" fmla="*/ 0 h 544"/>
                <a:gd name="T4" fmla="*/ 200 w 805"/>
                <a:gd name="T5" fmla="*/ 119 h 544"/>
                <a:gd name="T6" fmla="*/ 644 w 805"/>
                <a:gd name="T7" fmla="*/ 425 h 544"/>
                <a:gd name="T8" fmla="*/ 787 w 805"/>
                <a:gd name="T9" fmla="*/ 544 h 544"/>
                <a:gd name="T10" fmla="*/ 805 w 805"/>
                <a:gd name="T11" fmla="*/ 544 h 544"/>
                <a:gd name="T12" fmla="*/ 652 w 805"/>
                <a:gd name="T13" fmla="*/ 415 h 544"/>
                <a:gd name="T14" fmla="*/ 34 w 805"/>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5" h="544">
                  <a:moveTo>
                    <a:pt x="34" y="0"/>
                  </a:moveTo>
                  <a:cubicBezTo>
                    <a:pt x="0" y="0"/>
                    <a:pt x="0" y="0"/>
                    <a:pt x="0" y="0"/>
                  </a:cubicBezTo>
                  <a:cubicBezTo>
                    <a:pt x="67" y="39"/>
                    <a:pt x="134" y="78"/>
                    <a:pt x="200" y="119"/>
                  </a:cubicBezTo>
                  <a:cubicBezTo>
                    <a:pt x="353" y="213"/>
                    <a:pt x="502" y="314"/>
                    <a:pt x="644" y="425"/>
                  </a:cubicBezTo>
                  <a:cubicBezTo>
                    <a:pt x="693" y="464"/>
                    <a:pt x="741" y="504"/>
                    <a:pt x="787" y="544"/>
                  </a:cubicBezTo>
                  <a:cubicBezTo>
                    <a:pt x="805" y="544"/>
                    <a:pt x="805" y="544"/>
                    <a:pt x="805" y="544"/>
                  </a:cubicBezTo>
                  <a:cubicBezTo>
                    <a:pt x="755" y="500"/>
                    <a:pt x="704" y="457"/>
                    <a:pt x="652" y="415"/>
                  </a:cubicBezTo>
                  <a:cubicBezTo>
                    <a:pt x="457" y="261"/>
                    <a:pt x="249" y="124"/>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4" name="Freeform 46"/>
            <p:cNvSpPr>
              <a:spLocks/>
            </p:cNvSpPr>
            <p:nvPr userDrawn="1"/>
          </p:nvSpPr>
          <p:spPr bwMode="auto">
            <a:xfrm>
              <a:off x="7034213" y="6265863"/>
              <a:ext cx="1201738" cy="582613"/>
            </a:xfrm>
            <a:custGeom>
              <a:avLst/>
              <a:gdLst>
                <a:gd name="T0" fmla="*/ 25 w 1127"/>
                <a:gd name="T1" fmla="*/ 0 h 544"/>
                <a:gd name="T2" fmla="*/ 0 w 1127"/>
                <a:gd name="T3" fmla="*/ 0 h 544"/>
                <a:gd name="T4" fmla="*/ 317 w 1127"/>
                <a:gd name="T5" fmla="*/ 153 h 544"/>
                <a:gd name="T6" fmla="*/ 820 w 1127"/>
                <a:gd name="T7" fmla="*/ 403 h 544"/>
                <a:gd name="T8" fmla="*/ 1096 w 1127"/>
                <a:gd name="T9" fmla="*/ 544 h 544"/>
                <a:gd name="T10" fmla="*/ 1127 w 1127"/>
                <a:gd name="T11" fmla="*/ 544 h 544"/>
                <a:gd name="T12" fmla="*/ 324 w 1127"/>
                <a:gd name="T13" fmla="*/ 140 h 544"/>
                <a:gd name="T14" fmla="*/ 25 w 112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7" h="544">
                  <a:moveTo>
                    <a:pt x="25" y="0"/>
                  </a:moveTo>
                  <a:cubicBezTo>
                    <a:pt x="0" y="0"/>
                    <a:pt x="0" y="0"/>
                    <a:pt x="0" y="0"/>
                  </a:cubicBezTo>
                  <a:cubicBezTo>
                    <a:pt x="106" y="51"/>
                    <a:pt x="212" y="102"/>
                    <a:pt x="317" y="153"/>
                  </a:cubicBezTo>
                  <a:cubicBezTo>
                    <a:pt x="486" y="235"/>
                    <a:pt x="653" y="319"/>
                    <a:pt x="820" y="403"/>
                  </a:cubicBezTo>
                  <a:cubicBezTo>
                    <a:pt x="913" y="449"/>
                    <a:pt x="1004" y="497"/>
                    <a:pt x="1096" y="544"/>
                  </a:cubicBezTo>
                  <a:cubicBezTo>
                    <a:pt x="1127" y="544"/>
                    <a:pt x="1127" y="544"/>
                    <a:pt x="1127" y="544"/>
                  </a:cubicBezTo>
                  <a:cubicBezTo>
                    <a:pt x="862" y="403"/>
                    <a:pt x="594" y="269"/>
                    <a:pt x="324" y="140"/>
                  </a:cubicBezTo>
                  <a:cubicBezTo>
                    <a:pt x="224" y="93"/>
                    <a:pt x="125" y="46"/>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5" name="Freeform 47"/>
            <p:cNvSpPr>
              <a:spLocks/>
            </p:cNvSpPr>
            <p:nvPr userDrawn="1"/>
          </p:nvSpPr>
          <p:spPr bwMode="auto">
            <a:xfrm>
              <a:off x="6500813" y="6265863"/>
              <a:ext cx="1293813" cy="582613"/>
            </a:xfrm>
            <a:custGeom>
              <a:avLst/>
              <a:gdLst>
                <a:gd name="T0" fmla="*/ 14 w 1214"/>
                <a:gd name="T1" fmla="*/ 0 h 544"/>
                <a:gd name="T2" fmla="*/ 0 w 1214"/>
                <a:gd name="T3" fmla="*/ 0 h 544"/>
                <a:gd name="T4" fmla="*/ 649 w 1214"/>
                <a:gd name="T5" fmla="*/ 303 h 544"/>
                <a:gd name="T6" fmla="*/ 1175 w 1214"/>
                <a:gd name="T7" fmla="*/ 544 h 544"/>
                <a:gd name="T8" fmla="*/ 1214 w 1214"/>
                <a:gd name="T9" fmla="*/ 544 h 544"/>
                <a:gd name="T10" fmla="*/ 655 w 1214"/>
                <a:gd name="T11" fmla="*/ 290 h 544"/>
                <a:gd name="T12" fmla="*/ 14 w 1214"/>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14" h="544">
                  <a:moveTo>
                    <a:pt x="14" y="0"/>
                  </a:moveTo>
                  <a:cubicBezTo>
                    <a:pt x="0" y="0"/>
                    <a:pt x="0" y="0"/>
                    <a:pt x="0" y="0"/>
                  </a:cubicBezTo>
                  <a:cubicBezTo>
                    <a:pt x="216" y="101"/>
                    <a:pt x="433" y="203"/>
                    <a:pt x="649" y="303"/>
                  </a:cubicBezTo>
                  <a:cubicBezTo>
                    <a:pt x="824" y="385"/>
                    <a:pt x="999" y="465"/>
                    <a:pt x="1175" y="544"/>
                  </a:cubicBezTo>
                  <a:cubicBezTo>
                    <a:pt x="1214" y="544"/>
                    <a:pt x="1214" y="544"/>
                    <a:pt x="1214" y="544"/>
                  </a:cubicBezTo>
                  <a:cubicBezTo>
                    <a:pt x="655" y="290"/>
                    <a:pt x="655" y="290"/>
                    <a:pt x="655" y="290"/>
                  </a:cubicBezTo>
                  <a:cubicBezTo>
                    <a:pt x="442" y="193"/>
                    <a:pt x="228" y="97"/>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6" name="Freeform 48"/>
            <p:cNvSpPr>
              <a:spLocks/>
            </p:cNvSpPr>
            <p:nvPr userDrawn="1"/>
          </p:nvSpPr>
          <p:spPr bwMode="auto">
            <a:xfrm>
              <a:off x="6634163" y="6265863"/>
              <a:ext cx="1277938" cy="582613"/>
            </a:xfrm>
            <a:custGeom>
              <a:avLst/>
              <a:gdLst>
                <a:gd name="T0" fmla="*/ 15 w 1198"/>
                <a:gd name="T1" fmla="*/ 0 h 544"/>
                <a:gd name="T2" fmla="*/ 0 w 1198"/>
                <a:gd name="T3" fmla="*/ 0 h 544"/>
                <a:gd name="T4" fmla="*/ 566 w 1198"/>
                <a:gd name="T5" fmla="*/ 266 h 544"/>
                <a:gd name="T6" fmla="*/ 1162 w 1198"/>
                <a:gd name="T7" fmla="*/ 544 h 544"/>
                <a:gd name="T8" fmla="*/ 1198 w 1198"/>
                <a:gd name="T9" fmla="*/ 544 h 544"/>
                <a:gd name="T10" fmla="*/ 572 w 1198"/>
                <a:gd name="T11" fmla="*/ 253 h 544"/>
                <a:gd name="T12" fmla="*/ 15 w 1198"/>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198" h="544">
                  <a:moveTo>
                    <a:pt x="15" y="0"/>
                  </a:moveTo>
                  <a:cubicBezTo>
                    <a:pt x="0" y="0"/>
                    <a:pt x="0" y="0"/>
                    <a:pt x="0" y="0"/>
                  </a:cubicBezTo>
                  <a:cubicBezTo>
                    <a:pt x="189" y="88"/>
                    <a:pt x="378" y="177"/>
                    <a:pt x="566" y="266"/>
                  </a:cubicBezTo>
                  <a:cubicBezTo>
                    <a:pt x="1162" y="544"/>
                    <a:pt x="1162" y="544"/>
                    <a:pt x="1162" y="544"/>
                  </a:cubicBezTo>
                  <a:cubicBezTo>
                    <a:pt x="1198" y="544"/>
                    <a:pt x="1198" y="544"/>
                    <a:pt x="1198" y="544"/>
                  </a:cubicBezTo>
                  <a:cubicBezTo>
                    <a:pt x="990" y="446"/>
                    <a:pt x="781" y="349"/>
                    <a:pt x="572" y="253"/>
                  </a:cubicBez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7" name="Freeform 49"/>
            <p:cNvSpPr>
              <a:spLocks/>
            </p:cNvSpPr>
            <p:nvPr userDrawn="1"/>
          </p:nvSpPr>
          <p:spPr bwMode="auto">
            <a:xfrm>
              <a:off x="6369051" y="6265863"/>
              <a:ext cx="1306513" cy="582613"/>
            </a:xfrm>
            <a:custGeom>
              <a:avLst/>
              <a:gdLst>
                <a:gd name="T0" fmla="*/ 738 w 1226"/>
                <a:gd name="T1" fmla="*/ 327 h 544"/>
                <a:gd name="T2" fmla="*/ 12 w 1226"/>
                <a:gd name="T3" fmla="*/ 0 h 544"/>
                <a:gd name="T4" fmla="*/ 0 w 1226"/>
                <a:gd name="T5" fmla="*/ 0 h 544"/>
                <a:gd name="T6" fmla="*/ 732 w 1226"/>
                <a:gd name="T7" fmla="*/ 340 h 544"/>
                <a:gd name="T8" fmla="*/ 1186 w 1226"/>
                <a:gd name="T9" fmla="*/ 544 h 544"/>
                <a:gd name="T10" fmla="*/ 1226 w 1226"/>
                <a:gd name="T11" fmla="*/ 544 h 544"/>
                <a:gd name="T12" fmla="*/ 738 w 1226"/>
                <a:gd name="T13" fmla="*/ 327 h 544"/>
              </a:gdLst>
              <a:ahLst/>
              <a:cxnLst>
                <a:cxn ang="0">
                  <a:pos x="T0" y="T1"/>
                </a:cxn>
                <a:cxn ang="0">
                  <a:pos x="T2" y="T3"/>
                </a:cxn>
                <a:cxn ang="0">
                  <a:pos x="T4" y="T5"/>
                </a:cxn>
                <a:cxn ang="0">
                  <a:pos x="T6" y="T7"/>
                </a:cxn>
                <a:cxn ang="0">
                  <a:pos x="T8" y="T9"/>
                </a:cxn>
                <a:cxn ang="0">
                  <a:pos x="T10" y="T11"/>
                </a:cxn>
                <a:cxn ang="0">
                  <a:pos x="T12" y="T13"/>
                </a:cxn>
              </a:cxnLst>
              <a:rect l="0" t="0" r="r" b="b"/>
              <a:pathLst>
                <a:path w="1226" h="544">
                  <a:moveTo>
                    <a:pt x="738" y="327"/>
                  </a:moveTo>
                  <a:cubicBezTo>
                    <a:pt x="496" y="219"/>
                    <a:pt x="254" y="110"/>
                    <a:pt x="12" y="0"/>
                  </a:cubicBezTo>
                  <a:cubicBezTo>
                    <a:pt x="0" y="0"/>
                    <a:pt x="0" y="0"/>
                    <a:pt x="0" y="0"/>
                  </a:cubicBezTo>
                  <a:cubicBezTo>
                    <a:pt x="244" y="114"/>
                    <a:pt x="487" y="228"/>
                    <a:pt x="732" y="340"/>
                  </a:cubicBezTo>
                  <a:cubicBezTo>
                    <a:pt x="883" y="409"/>
                    <a:pt x="1034" y="477"/>
                    <a:pt x="1186" y="544"/>
                  </a:cubicBezTo>
                  <a:cubicBezTo>
                    <a:pt x="1226" y="544"/>
                    <a:pt x="1226" y="544"/>
                    <a:pt x="1226" y="544"/>
                  </a:cubicBezTo>
                  <a:cubicBezTo>
                    <a:pt x="1063" y="472"/>
                    <a:pt x="901" y="399"/>
                    <a:pt x="738" y="3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8" name="Freeform 50"/>
            <p:cNvSpPr>
              <a:spLocks/>
            </p:cNvSpPr>
            <p:nvPr userDrawn="1"/>
          </p:nvSpPr>
          <p:spPr bwMode="auto">
            <a:xfrm>
              <a:off x="6235701" y="6265863"/>
              <a:ext cx="1316038" cy="582613"/>
            </a:xfrm>
            <a:custGeom>
              <a:avLst/>
              <a:gdLst>
                <a:gd name="T0" fmla="*/ 9 w 1235"/>
                <a:gd name="T1" fmla="*/ 0 h 544"/>
                <a:gd name="T2" fmla="*/ 0 w 1235"/>
                <a:gd name="T3" fmla="*/ 0 h 544"/>
                <a:gd name="T4" fmla="*/ 815 w 1235"/>
                <a:gd name="T5" fmla="*/ 377 h 544"/>
                <a:gd name="T6" fmla="*/ 1193 w 1235"/>
                <a:gd name="T7" fmla="*/ 544 h 544"/>
                <a:gd name="T8" fmla="*/ 1235 w 1235"/>
                <a:gd name="T9" fmla="*/ 544 h 544"/>
                <a:gd name="T10" fmla="*/ 821 w 1235"/>
                <a:gd name="T11" fmla="*/ 364 h 544"/>
                <a:gd name="T12" fmla="*/ 9 w 1235"/>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35" h="544">
                  <a:moveTo>
                    <a:pt x="9" y="0"/>
                  </a:moveTo>
                  <a:cubicBezTo>
                    <a:pt x="0" y="0"/>
                    <a:pt x="0" y="0"/>
                    <a:pt x="0" y="0"/>
                  </a:cubicBezTo>
                  <a:cubicBezTo>
                    <a:pt x="271" y="127"/>
                    <a:pt x="542" y="254"/>
                    <a:pt x="815" y="377"/>
                  </a:cubicBezTo>
                  <a:cubicBezTo>
                    <a:pt x="941" y="434"/>
                    <a:pt x="1066" y="490"/>
                    <a:pt x="1193" y="544"/>
                  </a:cubicBezTo>
                  <a:cubicBezTo>
                    <a:pt x="1235" y="544"/>
                    <a:pt x="1235" y="544"/>
                    <a:pt x="1235" y="544"/>
                  </a:cubicBezTo>
                  <a:cubicBezTo>
                    <a:pt x="1097" y="484"/>
                    <a:pt x="959" y="424"/>
                    <a:pt x="821" y="364"/>
                  </a:cubicBezTo>
                  <a:cubicBezTo>
                    <a:pt x="550" y="244"/>
                    <a:pt x="279" y="123"/>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49" name="Freeform 51"/>
            <p:cNvSpPr>
              <a:spLocks/>
            </p:cNvSpPr>
            <p:nvPr userDrawn="1"/>
          </p:nvSpPr>
          <p:spPr bwMode="auto">
            <a:xfrm>
              <a:off x="6102351" y="6265863"/>
              <a:ext cx="1320800" cy="582613"/>
            </a:xfrm>
            <a:custGeom>
              <a:avLst/>
              <a:gdLst>
                <a:gd name="T0" fmla="*/ 9 w 1240"/>
                <a:gd name="T1" fmla="*/ 0 h 544"/>
                <a:gd name="T2" fmla="*/ 0 w 1240"/>
                <a:gd name="T3" fmla="*/ 0 h 544"/>
                <a:gd name="T4" fmla="*/ 898 w 1240"/>
                <a:gd name="T5" fmla="*/ 414 h 544"/>
                <a:gd name="T6" fmla="*/ 1198 w 1240"/>
                <a:gd name="T7" fmla="*/ 544 h 544"/>
                <a:gd name="T8" fmla="*/ 1240 w 1240"/>
                <a:gd name="T9" fmla="*/ 544 h 544"/>
                <a:gd name="T10" fmla="*/ 904 w 1240"/>
                <a:gd name="T11" fmla="*/ 400 h 544"/>
                <a:gd name="T12" fmla="*/ 9 w 1240"/>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0" h="544">
                  <a:moveTo>
                    <a:pt x="9" y="0"/>
                  </a:moveTo>
                  <a:cubicBezTo>
                    <a:pt x="0" y="0"/>
                    <a:pt x="0" y="0"/>
                    <a:pt x="0" y="0"/>
                  </a:cubicBezTo>
                  <a:cubicBezTo>
                    <a:pt x="298" y="140"/>
                    <a:pt x="597" y="280"/>
                    <a:pt x="898" y="414"/>
                  </a:cubicBezTo>
                  <a:cubicBezTo>
                    <a:pt x="997" y="458"/>
                    <a:pt x="1097" y="501"/>
                    <a:pt x="1198" y="544"/>
                  </a:cubicBezTo>
                  <a:cubicBezTo>
                    <a:pt x="1240" y="544"/>
                    <a:pt x="1240" y="544"/>
                    <a:pt x="1240" y="544"/>
                  </a:cubicBezTo>
                  <a:cubicBezTo>
                    <a:pt x="1128" y="497"/>
                    <a:pt x="1015" y="449"/>
                    <a:pt x="904" y="400"/>
                  </a:cubicBezTo>
                  <a:cubicBezTo>
                    <a:pt x="604" y="270"/>
                    <a:pt x="305" y="137"/>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0" name="Freeform 52"/>
            <p:cNvSpPr>
              <a:spLocks/>
            </p:cNvSpPr>
            <p:nvPr userDrawn="1"/>
          </p:nvSpPr>
          <p:spPr bwMode="auto">
            <a:xfrm>
              <a:off x="5969001" y="6265863"/>
              <a:ext cx="1323975" cy="582613"/>
            </a:xfrm>
            <a:custGeom>
              <a:avLst/>
              <a:gdLst>
                <a:gd name="T0" fmla="*/ 7 w 1242"/>
                <a:gd name="T1" fmla="*/ 0 h 544"/>
                <a:gd name="T2" fmla="*/ 0 w 1242"/>
                <a:gd name="T3" fmla="*/ 0 h 544"/>
                <a:gd name="T4" fmla="*/ 980 w 1242"/>
                <a:gd name="T5" fmla="*/ 450 h 544"/>
                <a:gd name="T6" fmla="*/ 1200 w 1242"/>
                <a:gd name="T7" fmla="*/ 544 h 544"/>
                <a:gd name="T8" fmla="*/ 1242 w 1242"/>
                <a:gd name="T9" fmla="*/ 544 h 544"/>
                <a:gd name="T10" fmla="*/ 986 w 1242"/>
                <a:gd name="T11" fmla="*/ 436 h 544"/>
                <a:gd name="T12" fmla="*/ 7 w 1242"/>
                <a:gd name="T13" fmla="*/ 0 h 544"/>
              </a:gdLst>
              <a:ahLst/>
              <a:cxnLst>
                <a:cxn ang="0">
                  <a:pos x="T0" y="T1"/>
                </a:cxn>
                <a:cxn ang="0">
                  <a:pos x="T2" y="T3"/>
                </a:cxn>
                <a:cxn ang="0">
                  <a:pos x="T4" y="T5"/>
                </a:cxn>
                <a:cxn ang="0">
                  <a:pos x="T6" y="T7"/>
                </a:cxn>
                <a:cxn ang="0">
                  <a:pos x="T8" y="T9"/>
                </a:cxn>
                <a:cxn ang="0">
                  <a:pos x="T10" y="T11"/>
                </a:cxn>
                <a:cxn ang="0">
                  <a:pos x="T12" y="T13"/>
                </a:cxn>
              </a:cxnLst>
              <a:rect l="0" t="0" r="r" b="b"/>
              <a:pathLst>
                <a:path w="1242" h="544">
                  <a:moveTo>
                    <a:pt x="7" y="0"/>
                  </a:moveTo>
                  <a:cubicBezTo>
                    <a:pt x="0" y="0"/>
                    <a:pt x="0" y="0"/>
                    <a:pt x="0" y="0"/>
                  </a:cubicBezTo>
                  <a:cubicBezTo>
                    <a:pt x="325" y="154"/>
                    <a:pt x="651" y="306"/>
                    <a:pt x="980" y="450"/>
                  </a:cubicBezTo>
                  <a:cubicBezTo>
                    <a:pt x="1053" y="482"/>
                    <a:pt x="1127" y="513"/>
                    <a:pt x="1200" y="544"/>
                  </a:cubicBezTo>
                  <a:cubicBezTo>
                    <a:pt x="1242" y="544"/>
                    <a:pt x="1242" y="544"/>
                    <a:pt x="1242" y="544"/>
                  </a:cubicBezTo>
                  <a:cubicBezTo>
                    <a:pt x="1156" y="509"/>
                    <a:pt x="1071" y="473"/>
                    <a:pt x="986" y="436"/>
                  </a:cubicBezTo>
                  <a:cubicBezTo>
                    <a:pt x="657" y="296"/>
                    <a:pt x="331" y="151"/>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1" name="Freeform 53"/>
            <p:cNvSpPr>
              <a:spLocks/>
            </p:cNvSpPr>
            <p:nvPr userDrawn="1"/>
          </p:nvSpPr>
          <p:spPr bwMode="auto">
            <a:xfrm>
              <a:off x="5705476" y="6265863"/>
              <a:ext cx="1317625" cy="582613"/>
            </a:xfrm>
            <a:custGeom>
              <a:avLst/>
              <a:gdLst>
                <a:gd name="T0" fmla="*/ 6 w 1237"/>
                <a:gd name="T1" fmla="*/ 0 h 544"/>
                <a:gd name="T2" fmla="*/ 0 w 1237"/>
                <a:gd name="T3" fmla="*/ 0 h 544"/>
                <a:gd name="T4" fmla="*/ 2 w 1237"/>
                <a:gd name="T5" fmla="*/ 1 h 544"/>
                <a:gd name="T6" fmla="*/ 1140 w 1237"/>
                <a:gd name="T7" fmla="*/ 520 h 544"/>
                <a:gd name="T8" fmla="*/ 1197 w 1237"/>
                <a:gd name="T9" fmla="*/ 544 h 544"/>
                <a:gd name="T10" fmla="*/ 1237 w 1237"/>
                <a:gd name="T11" fmla="*/ 544 h 544"/>
                <a:gd name="T12" fmla="*/ 1145 w 1237"/>
                <a:gd name="T13" fmla="*/ 507 h 544"/>
                <a:gd name="T14" fmla="*/ 6 w 1237"/>
                <a:gd name="T15" fmla="*/ 0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7" h="544">
                  <a:moveTo>
                    <a:pt x="6" y="0"/>
                  </a:moveTo>
                  <a:cubicBezTo>
                    <a:pt x="0" y="0"/>
                    <a:pt x="0" y="0"/>
                    <a:pt x="0" y="0"/>
                  </a:cubicBezTo>
                  <a:cubicBezTo>
                    <a:pt x="0" y="1"/>
                    <a:pt x="1" y="1"/>
                    <a:pt x="2" y="1"/>
                  </a:cubicBezTo>
                  <a:cubicBezTo>
                    <a:pt x="378" y="181"/>
                    <a:pt x="756" y="358"/>
                    <a:pt x="1140" y="520"/>
                  </a:cubicBezTo>
                  <a:cubicBezTo>
                    <a:pt x="1159" y="529"/>
                    <a:pt x="1178" y="536"/>
                    <a:pt x="1197" y="544"/>
                  </a:cubicBezTo>
                  <a:cubicBezTo>
                    <a:pt x="1237" y="544"/>
                    <a:pt x="1237" y="544"/>
                    <a:pt x="1237" y="544"/>
                  </a:cubicBezTo>
                  <a:cubicBezTo>
                    <a:pt x="1206" y="532"/>
                    <a:pt x="1176" y="519"/>
                    <a:pt x="1145" y="507"/>
                  </a:cubicBezTo>
                  <a:cubicBezTo>
                    <a:pt x="761" y="348"/>
                    <a:pt x="381" y="179"/>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2" name="Freeform 54"/>
            <p:cNvSpPr>
              <a:spLocks/>
            </p:cNvSpPr>
            <p:nvPr userDrawn="1"/>
          </p:nvSpPr>
          <p:spPr bwMode="auto">
            <a:xfrm>
              <a:off x="5575301" y="6265863"/>
              <a:ext cx="1311275" cy="582613"/>
            </a:xfrm>
            <a:custGeom>
              <a:avLst/>
              <a:gdLst>
                <a:gd name="T0" fmla="*/ 64 w 1230"/>
                <a:gd name="T1" fmla="*/ 29 h 544"/>
                <a:gd name="T2" fmla="*/ 5 w 1230"/>
                <a:gd name="T3" fmla="*/ 0 h 544"/>
                <a:gd name="T4" fmla="*/ 0 w 1230"/>
                <a:gd name="T5" fmla="*/ 0 h 544"/>
                <a:gd name="T6" fmla="*/ 63 w 1230"/>
                <a:gd name="T7" fmla="*/ 31 h 544"/>
                <a:gd name="T8" fmla="*/ 1192 w 1230"/>
                <a:gd name="T9" fmla="*/ 544 h 544"/>
                <a:gd name="T10" fmla="*/ 1230 w 1230"/>
                <a:gd name="T11" fmla="*/ 544 h 544"/>
                <a:gd name="T12" fmla="*/ 1223 w 1230"/>
                <a:gd name="T13" fmla="*/ 541 h 544"/>
                <a:gd name="T14" fmla="*/ 64 w 1230"/>
                <a:gd name="T15" fmla="*/ 29 h 5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0" h="544">
                  <a:moveTo>
                    <a:pt x="64" y="29"/>
                  </a:moveTo>
                  <a:cubicBezTo>
                    <a:pt x="44" y="19"/>
                    <a:pt x="25" y="10"/>
                    <a:pt x="5" y="0"/>
                  </a:cubicBezTo>
                  <a:cubicBezTo>
                    <a:pt x="0" y="0"/>
                    <a:pt x="0" y="0"/>
                    <a:pt x="0" y="0"/>
                  </a:cubicBezTo>
                  <a:cubicBezTo>
                    <a:pt x="21" y="10"/>
                    <a:pt x="42" y="21"/>
                    <a:pt x="63" y="31"/>
                  </a:cubicBezTo>
                  <a:cubicBezTo>
                    <a:pt x="435" y="210"/>
                    <a:pt x="810" y="385"/>
                    <a:pt x="1192" y="544"/>
                  </a:cubicBezTo>
                  <a:cubicBezTo>
                    <a:pt x="1230" y="544"/>
                    <a:pt x="1230" y="544"/>
                    <a:pt x="1230" y="544"/>
                  </a:cubicBezTo>
                  <a:cubicBezTo>
                    <a:pt x="1228" y="543"/>
                    <a:pt x="1225" y="542"/>
                    <a:pt x="1223" y="541"/>
                  </a:cubicBezTo>
                  <a:cubicBezTo>
                    <a:pt x="832" y="382"/>
                    <a:pt x="445" y="211"/>
                    <a:pt x="64"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3" name="Freeform 55"/>
            <p:cNvSpPr>
              <a:spLocks/>
            </p:cNvSpPr>
            <p:nvPr userDrawn="1"/>
          </p:nvSpPr>
          <p:spPr bwMode="auto">
            <a:xfrm>
              <a:off x="5445126" y="6265863"/>
              <a:ext cx="1301750" cy="582613"/>
            </a:xfrm>
            <a:custGeom>
              <a:avLst/>
              <a:gdLst>
                <a:gd name="T0" fmla="*/ 0 w 1222"/>
                <a:gd name="T1" fmla="*/ 0 h 544"/>
                <a:gd name="T2" fmla="*/ 122 w 1222"/>
                <a:gd name="T3" fmla="*/ 60 h 544"/>
                <a:gd name="T4" fmla="*/ 1189 w 1222"/>
                <a:gd name="T5" fmla="*/ 544 h 544"/>
                <a:gd name="T6" fmla="*/ 1222 w 1222"/>
                <a:gd name="T7" fmla="*/ 544 h 544"/>
                <a:gd name="T8" fmla="*/ 7 w 1222"/>
                <a:gd name="T9" fmla="*/ 0 h 544"/>
                <a:gd name="T10" fmla="*/ 0 w 1222"/>
                <a:gd name="T11" fmla="*/ 0 h 544"/>
              </a:gdLst>
              <a:ahLst/>
              <a:cxnLst>
                <a:cxn ang="0">
                  <a:pos x="T0" y="T1"/>
                </a:cxn>
                <a:cxn ang="0">
                  <a:pos x="T2" y="T3"/>
                </a:cxn>
                <a:cxn ang="0">
                  <a:pos x="T4" y="T5"/>
                </a:cxn>
                <a:cxn ang="0">
                  <a:pos x="T6" y="T7"/>
                </a:cxn>
                <a:cxn ang="0">
                  <a:pos x="T8" y="T9"/>
                </a:cxn>
                <a:cxn ang="0">
                  <a:pos x="T10" y="T11"/>
                </a:cxn>
              </a:cxnLst>
              <a:rect l="0" t="0" r="r" b="b"/>
              <a:pathLst>
                <a:path w="1222" h="544">
                  <a:moveTo>
                    <a:pt x="0" y="0"/>
                  </a:moveTo>
                  <a:cubicBezTo>
                    <a:pt x="41" y="20"/>
                    <a:pt x="82" y="40"/>
                    <a:pt x="122" y="60"/>
                  </a:cubicBezTo>
                  <a:cubicBezTo>
                    <a:pt x="473" y="231"/>
                    <a:pt x="829" y="394"/>
                    <a:pt x="1189" y="544"/>
                  </a:cubicBezTo>
                  <a:cubicBezTo>
                    <a:pt x="1222" y="544"/>
                    <a:pt x="1222" y="544"/>
                    <a:pt x="1222" y="544"/>
                  </a:cubicBezTo>
                  <a:cubicBezTo>
                    <a:pt x="811" y="377"/>
                    <a:pt x="406" y="195"/>
                    <a:pt x="7"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4" name="Freeform 56"/>
            <p:cNvSpPr>
              <a:spLocks/>
            </p:cNvSpPr>
            <p:nvPr userDrawn="1"/>
          </p:nvSpPr>
          <p:spPr bwMode="auto">
            <a:xfrm>
              <a:off x="5316538" y="6265863"/>
              <a:ext cx="1289050" cy="582613"/>
            </a:xfrm>
            <a:custGeom>
              <a:avLst/>
              <a:gdLst>
                <a:gd name="T0" fmla="*/ 0 w 1210"/>
                <a:gd name="T1" fmla="*/ 0 h 544"/>
                <a:gd name="T2" fmla="*/ 178 w 1210"/>
                <a:gd name="T3" fmla="*/ 88 h 544"/>
                <a:gd name="T4" fmla="*/ 1180 w 1210"/>
                <a:gd name="T5" fmla="*/ 544 h 544"/>
                <a:gd name="T6" fmla="*/ 1210 w 1210"/>
                <a:gd name="T7" fmla="*/ 544 h 544"/>
                <a:gd name="T8" fmla="*/ 6 w 1210"/>
                <a:gd name="T9" fmla="*/ 0 h 544"/>
                <a:gd name="T10" fmla="*/ 0 w 1210"/>
                <a:gd name="T11" fmla="*/ 0 h 544"/>
              </a:gdLst>
              <a:ahLst/>
              <a:cxnLst>
                <a:cxn ang="0">
                  <a:pos x="T0" y="T1"/>
                </a:cxn>
                <a:cxn ang="0">
                  <a:pos x="T2" y="T3"/>
                </a:cxn>
                <a:cxn ang="0">
                  <a:pos x="T4" y="T5"/>
                </a:cxn>
                <a:cxn ang="0">
                  <a:pos x="T6" y="T7"/>
                </a:cxn>
                <a:cxn ang="0">
                  <a:pos x="T8" y="T9"/>
                </a:cxn>
                <a:cxn ang="0">
                  <a:pos x="T10" y="T11"/>
                </a:cxn>
              </a:cxnLst>
              <a:rect l="0" t="0" r="r" b="b"/>
              <a:pathLst>
                <a:path w="1210" h="544">
                  <a:moveTo>
                    <a:pt x="0" y="0"/>
                  </a:moveTo>
                  <a:cubicBezTo>
                    <a:pt x="59" y="30"/>
                    <a:pt x="118" y="59"/>
                    <a:pt x="178" y="88"/>
                  </a:cubicBezTo>
                  <a:cubicBezTo>
                    <a:pt x="507" y="250"/>
                    <a:pt x="841" y="403"/>
                    <a:pt x="1180" y="544"/>
                  </a:cubicBezTo>
                  <a:cubicBezTo>
                    <a:pt x="1210" y="544"/>
                    <a:pt x="1210" y="544"/>
                    <a:pt x="1210" y="544"/>
                  </a:cubicBezTo>
                  <a:cubicBezTo>
                    <a:pt x="802" y="378"/>
                    <a:pt x="401"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5" name="Freeform 57"/>
            <p:cNvSpPr>
              <a:spLocks/>
            </p:cNvSpPr>
            <p:nvPr userDrawn="1"/>
          </p:nvSpPr>
          <p:spPr bwMode="auto">
            <a:xfrm>
              <a:off x="5187951" y="6265863"/>
              <a:ext cx="1277938" cy="582613"/>
            </a:xfrm>
            <a:custGeom>
              <a:avLst/>
              <a:gdLst>
                <a:gd name="T0" fmla="*/ 0 w 1199"/>
                <a:gd name="T1" fmla="*/ 0 h 544"/>
                <a:gd name="T2" fmla="*/ 231 w 1199"/>
                <a:gd name="T3" fmla="*/ 115 h 544"/>
                <a:gd name="T4" fmla="*/ 1170 w 1199"/>
                <a:gd name="T5" fmla="*/ 544 h 544"/>
                <a:gd name="T6" fmla="*/ 1199 w 1199"/>
                <a:gd name="T7" fmla="*/ 544 h 544"/>
                <a:gd name="T8" fmla="*/ 6 w 1199"/>
                <a:gd name="T9" fmla="*/ 0 h 544"/>
                <a:gd name="T10" fmla="*/ 0 w 1199"/>
                <a:gd name="T11" fmla="*/ 0 h 544"/>
              </a:gdLst>
              <a:ahLst/>
              <a:cxnLst>
                <a:cxn ang="0">
                  <a:pos x="T0" y="T1"/>
                </a:cxn>
                <a:cxn ang="0">
                  <a:pos x="T2" y="T3"/>
                </a:cxn>
                <a:cxn ang="0">
                  <a:pos x="T4" y="T5"/>
                </a:cxn>
                <a:cxn ang="0">
                  <a:pos x="T6" y="T7"/>
                </a:cxn>
                <a:cxn ang="0">
                  <a:pos x="T8" y="T9"/>
                </a:cxn>
                <a:cxn ang="0">
                  <a:pos x="T10" y="T11"/>
                </a:cxn>
              </a:cxnLst>
              <a:rect l="0" t="0" r="r" b="b"/>
              <a:pathLst>
                <a:path w="1199" h="544">
                  <a:moveTo>
                    <a:pt x="0" y="0"/>
                  </a:moveTo>
                  <a:cubicBezTo>
                    <a:pt x="77" y="39"/>
                    <a:pt x="154" y="77"/>
                    <a:pt x="231" y="115"/>
                  </a:cubicBezTo>
                  <a:cubicBezTo>
                    <a:pt x="540" y="267"/>
                    <a:pt x="853" y="411"/>
                    <a:pt x="1170" y="544"/>
                  </a:cubicBezTo>
                  <a:cubicBezTo>
                    <a:pt x="1199" y="544"/>
                    <a:pt x="1199" y="544"/>
                    <a:pt x="1199" y="544"/>
                  </a:cubicBezTo>
                  <a:cubicBezTo>
                    <a:pt x="795" y="379"/>
                    <a:pt x="397" y="196"/>
                    <a:pt x="6"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6" name="Freeform 58"/>
            <p:cNvSpPr>
              <a:spLocks/>
            </p:cNvSpPr>
            <p:nvPr userDrawn="1"/>
          </p:nvSpPr>
          <p:spPr bwMode="auto">
            <a:xfrm>
              <a:off x="9017001" y="6265863"/>
              <a:ext cx="127000" cy="153988"/>
            </a:xfrm>
            <a:custGeom>
              <a:avLst/>
              <a:gdLst>
                <a:gd name="T0" fmla="*/ 20 w 120"/>
                <a:gd name="T1" fmla="*/ 0 h 144"/>
                <a:gd name="T2" fmla="*/ 0 w 120"/>
                <a:gd name="T3" fmla="*/ 0 h 144"/>
                <a:gd name="T4" fmla="*/ 120 w 120"/>
                <a:gd name="T5" fmla="*/ 144 h 144"/>
                <a:gd name="T6" fmla="*/ 120 w 120"/>
                <a:gd name="T7" fmla="*/ 122 h 144"/>
                <a:gd name="T8" fmla="*/ 20 w 120"/>
                <a:gd name="T9" fmla="*/ 0 h 144"/>
              </a:gdLst>
              <a:ahLst/>
              <a:cxnLst>
                <a:cxn ang="0">
                  <a:pos x="T0" y="T1"/>
                </a:cxn>
                <a:cxn ang="0">
                  <a:pos x="T2" y="T3"/>
                </a:cxn>
                <a:cxn ang="0">
                  <a:pos x="T4" y="T5"/>
                </a:cxn>
                <a:cxn ang="0">
                  <a:pos x="T6" y="T7"/>
                </a:cxn>
                <a:cxn ang="0">
                  <a:pos x="T8" y="T9"/>
                </a:cxn>
              </a:cxnLst>
              <a:rect l="0" t="0" r="r" b="b"/>
              <a:pathLst>
                <a:path w="120" h="144">
                  <a:moveTo>
                    <a:pt x="20" y="0"/>
                  </a:moveTo>
                  <a:cubicBezTo>
                    <a:pt x="0" y="0"/>
                    <a:pt x="0" y="0"/>
                    <a:pt x="0" y="0"/>
                  </a:cubicBezTo>
                  <a:cubicBezTo>
                    <a:pt x="43" y="46"/>
                    <a:pt x="83" y="94"/>
                    <a:pt x="120" y="144"/>
                  </a:cubicBezTo>
                  <a:cubicBezTo>
                    <a:pt x="120" y="122"/>
                    <a:pt x="120" y="122"/>
                    <a:pt x="120" y="122"/>
                  </a:cubicBezTo>
                  <a:cubicBezTo>
                    <a:pt x="88" y="80"/>
                    <a:pt x="55" y="39"/>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7" name="Freeform 59"/>
            <p:cNvSpPr>
              <a:spLocks/>
            </p:cNvSpPr>
            <p:nvPr userDrawn="1"/>
          </p:nvSpPr>
          <p:spPr bwMode="auto">
            <a:xfrm>
              <a:off x="8936038" y="6265863"/>
              <a:ext cx="207963" cy="241300"/>
            </a:xfrm>
            <a:custGeom>
              <a:avLst/>
              <a:gdLst>
                <a:gd name="T0" fmla="*/ 21 w 195"/>
                <a:gd name="T1" fmla="*/ 0 h 225"/>
                <a:gd name="T2" fmla="*/ 0 w 195"/>
                <a:gd name="T3" fmla="*/ 0 h 225"/>
                <a:gd name="T4" fmla="*/ 190 w 195"/>
                <a:gd name="T5" fmla="*/ 218 h 225"/>
                <a:gd name="T6" fmla="*/ 195 w 195"/>
                <a:gd name="T7" fmla="*/ 225 h 225"/>
                <a:gd name="T8" fmla="*/ 195 w 195"/>
                <a:gd name="T9" fmla="*/ 203 h 225"/>
                <a:gd name="T10" fmla="*/ 21 w 195"/>
                <a:gd name="T11" fmla="*/ 0 h 225"/>
              </a:gdLst>
              <a:ahLst/>
              <a:cxnLst>
                <a:cxn ang="0">
                  <a:pos x="T0" y="T1"/>
                </a:cxn>
                <a:cxn ang="0">
                  <a:pos x="T2" y="T3"/>
                </a:cxn>
                <a:cxn ang="0">
                  <a:pos x="T4" y="T5"/>
                </a:cxn>
                <a:cxn ang="0">
                  <a:pos x="T6" y="T7"/>
                </a:cxn>
                <a:cxn ang="0">
                  <a:pos x="T8" y="T9"/>
                </a:cxn>
                <a:cxn ang="0">
                  <a:pos x="T10" y="T11"/>
                </a:cxn>
              </a:cxnLst>
              <a:rect l="0" t="0" r="r" b="b"/>
              <a:pathLst>
                <a:path w="195" h="225">
                  <a:moveTo>
                    <a:pt x="21" y="0"/>
                  </a:moveTo>
                  <a:cubicBezTo>
                    <a:pt x="0" y="0"/>
                    <a:pt x="0" y="0"/>
                    <a:pt x="0" y="0"/>
                  </a:cubicBezTo>
                  <a:cubicBezTo>
                    <a:pt x="69" y="68"/>
                    <a:pt x="133" y="140"/>
                    <a:pt x="190" y="218"/>
                  </a:cubicBezTo>
                  <a:cubicBezTo>
                    <a:pt x="192" y="220"/>
                    <a:pt x="194" y="222"/>
                    <a:pt x="195" y="225"/>
                  </a:cubicBezTo>
                  <a:cubicBezTo>
                    <a:pt x="195" y="203"/>
                    <a:pt x="195" y="203"/>
                    <a:pt x="195" y="203"/>
                  </a:cubicBezTo>
                  <a:cubicBezTo>
                    <a:pt x="142" y="131"/>
                    <a:pt x="84" y="64"/>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sp>
          <p:nvSpPr>
            <p:cNvPr id="1058" name="Freeform 60"/>
            <p:cNvSpPr>
              <a:spLocks/>
            </p:cNvSpPr>
            <p:nvPr userDrawn="1"/>
          </p:nvSpPr>
          <p:spPr bwMode="auto">
            <a:xfrm>
              <a:off x="8853488" y="6265863"/>
              <a:ext cx="290513" cy="323850"/>
            </a:xfrm>
            <a:custGeom>
              <a:avLst/>
              <a:gdLst>
                <a:gd name="T0" fmla="*/ 233 w 273"/>
                <a:gd name="T1" fmla="*/ 228 h 303"/>
                <a:gd name="T2" fmla="*/ 22 w 273"/>
                <a:gd name="T3" fmla="*/ 0 h 303"/>
                <a:gd name="T4" fmla="*/ 0 w 273"/>
                <a:gd name="T5" fmla="*/ 0 h 303"/>
                <a:gd name="T6" fmla="*/ 223 w 273"/>
                <a:gd name="T7" fmla="*/ 236 h 303"/>
                <a:gd name="T8" fmla="*/ 273 w 273"/>
                <a:gd name="T9" fmla="*/ 303 h 303"/>
                <a:gd name="T10" fmla="*/ 273 w 273"/>
                <a:gd name="T11" fmla="*/ 282 h 303"/>
                <a:gd name="T12" fmla="*/ 233 w 273"/>
                <a:gd name="T13" fmla="*/ 228 h 303"/>
              </a:gdLst>
              <a:ahLst/>
              <a:cxnLst>
                <a:cxn ang="0">
                  <a:pos x="T0" y="T1"/>
                </a:cxn>
                <a:cxn ang="0">
                  <a:pos x="T2" y="T3"/>
                </a:cxn>
                <a:cxn ang="0">
                  <a:pos x="T4" y="T5"/>
                </a:cxn>
                <a:cxn ang="0">
                  <a:pos x="T6" y="T7"/>
                </a:cxn>
                <a:cxn ang="0">
                  <a:pos x="T8" y="T9"/>
                </a:cxn>
                <a:cxn ang="0">
                  <a:pos x="T10" y="T11"/>
                </a:cxn>
                <a:cxn ang="0">
                  <a:pos x="T12" y="T13"/>
                </a:cxn>
              </a:cxnLst>
              <a:rect l="0" t="0" r="r" b="b"/>
              <a:pathLst>
                <a:path w="273" h="303">
                  <a:moveTo>
                    <a:pt x="233" y="228"/>
                  </a:moveTo>
                  <a:cubicBezTo>
                    <a:pt x="168" y="147"/>
                    <a:pt x="97" y="71"/>
                    <a:pt x="22" y="0"/>
                  </a:cubicBezTo>
                  <a:cubicBezTo>
                    <a:pt x="0" y="0"/>
                    <a:pt x="0" y="0"/>
                    <a:pt x="0" y="0"/>
                  </a:cubicBezTo>
                  <a:cubicBezTo>
                    <a:pt x="80" y="73"/>
                    <a:pt x="155" y="151"/>
                    <a:pt x="223" y="236"/>
                  </a:cubicBezTo>
                  <a:cubicBezTo>
                    <a:pt x="240" y="258"/>
                    <a:pt x="257" y="280"/>
                    <a:pt x="273" y="303"/>
                  </a:cubicBezTo>
                  <a:cubicBezTo>
                    <a:pt x="273" y="282"/>
                    <a:pt x="273" y="282"/>
                    <a:pt x="273" y="282"/>
                  </a:cubicBezTo>
                  <a:cubicBezTo>
                    <a:pt x="260" y="264"/>
                    <a:pt x="247" y="246"/>
                    <a:pt x="233"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noProof="0" dirty="0"/>
            </a:p>
          </p:txBody>
        </p:sp>
      </p:grpSp>
      <p:sp>
        <p:nvSpPr>
          <p:cNvPr id="4" name="Date Placeholder 3"/>
          <p:cNvSpPr>
            <a:spLocks noGrp="1"/>
          </p:cNvSpPr>
          <p:nvPr>
            <p:ph type="dt" sz="half" idx="2"/>
          </p:nvPr>
        </p:nvSpPr>
        <p:spPr>
          <a:xfrm>
            <a:off x="5076825" y="6274792"/>
            <a:ext cx="3597276" cy="583208"/>
          </a:xfrm>
          <a:prstGeom prst="rect">
            <a:avLst/>
          </a:prstGeom>
        </p:spPr>
        <p:txBody>
          <a:bodyPr vert="horz" lIns="0" tIns="0" rIns="0" bIns="0" rtlCol="0" anchor="ctr"/>
          <a:lstStyle>
            <a:lvl1pPr algn="r">
              <a:defRPr sz="1000">
                <a:solidFill>
                  <a:schemeClr val="tx1"/>
                </a:solidFill>
              </a:defRPr>
            </a:lvl1pPr>
          </a:lstStyle>
          <a:p>
            <a:r>
              <a:rPr lang="da-DK" noProof="0" dirty="0"/>
              <a:t>Navn Navnesen</a:t>
            </a:r>
          </a:p>
        </p:txBody>
      </p:sp>
    </p:spTree>
    <p:extLst>
      <p:ext uri="{BB962C8B-B14F-4D97-AF65-F5344CB8AC3E}">
        <p14:creationId xmlns:p14="http://schemas.microsoft.com/office/powerpoint/2010/main" val="266111084"/>
      </p:ext>
    </p:extLst>
  </p:cSld>
  <p:clrMap bg1="lt1" tx1="dk1" bg2="lt2" tx2="dk2" accent1="accent1" accent2="accent2" accent3="accent3" accent4="accent4" accent5="accent5" accent6="accent6" hlink="hlink" folHlink="folHlink"/>
  <p:sldLayoutIdLst>
    <p:sldLayoutId id="2147483702" r:id="rId1"/>
    <p:sldLayoutId id="2147483657" r:id="rId2"/>
    <p:sldLayoutId id="2147483659" r:id="rId3"/>
    <p:sldLayoutId id="2147483662" r:id="rId4"/>
    <p:sldLayoutId id="2147483664" r:id="rId5"/>
    <p:sldLayoutId id="2147483708" r:id="rId6"/>
    <p:sldLayoutId id="2147483728" r:id="rId7"/>
    <p:sldLayoutId id="2147483729" r:id="rId8"/>
    <p:sldLayoutId id="2147483723" r:id="rId9"/>
    <p:sldLayoutId id="2147483724" r:id="rId10"/>
    <p:sldLayoutId id="2147483709" r:id="rId11"/>
    <p:sldLayoutId id="2147483711" r:id="rId12"/>
    <p:sldLayoutId id="2147483704" r:id="rId13"/>
    <p:sldLayoutId id="2147483725" r:id="rId14"/>
    <p:sldLayoutId id="2147483650" r:id="rId15"/>
    <p:sldLayoutId id="2147483652" r:id="rId16"/>
    <p:sldLayoutId id="2147483665" r:id="rId17"/>
    <p:sldLayoutId id="2147483727" r:id="rId18"/>
    <p:sldLayoutId id="2147483706" r:id="rId19"/>
    <p:sldLayoutId id="2147483705" r:id="rId20"/>
    <p:sldLayoutId id="2147483726" r:id="rId21"/>
    <p:sldLayoutId id="2147483660" r:id="rId22"/>
    <p:sldLayoutId id="2147483730" r:id="rId23"/>
  </p:sldLayoutIdLst>
  <p:hf sldNum="0" hdr="0"/>
  <p:txStyles>
    <p:titleStyle>
      <a:lvl1pPr algn="l" defTabSz="914400" rtl="0" eaLnBrk="1" latinLnBrk="0" hangingPunct="1">
        <a:lnSpc>
          <a:spcPct val="83000"/>
        </a:lnSpc>
        <a:spcBef>
          <a:spcPct val="0"/>
        </a:spcBef>
        <a:buNone/>
        <a:defRPr sz="2800" b="1" kern="1200">
          <a:solidFill>
            <a:schemeClr val="tx1"/>
          </a:solidFill>
          <a:latin typeface="+mj-lt"/>
          <a:ea typeface="+mj-ea"/>
          <a:cs typeface="+mj-cs"/>
        </a:defRPr>
      </a:lvl1pPr>
    </p:titleStyle>
    <p:bodyStyle>
      <a:lvl1pPr marL="0" indent="0" algn="l" defTabSz="914400" rtl="0" eaLnBrk="1" latinLnBrk="0" hangingPunct="1">
        <a:spcBef>
          <a:spcPts val="300"/>
        </a:spcBef>
        <a:buClr>
          <a:schemeClr val="accent4"/>
        </a:buClr>
        <a:buFontTx/>
        <a:buNone/>
        <a:defRPr sz="1600" kern="1200">
          <a:solidFill>
            <a:schemeClr val="tx1"/>
          </a:solidFill>
          <a:latin typeface="+mn-lt"/>
          <a:ea typeface="+mn-ea"/>
          <a:cs typeface="+mn-cs"/>
        </a:defRPr>
      </a:lvl1pPr>
      <a:lvl2pPr marL="0" indent="0" algn="l" defTabSz="914400" rtl="0" eaLnBrk="1" latinLnBrk="0" hangingPunct="1">
        <a:spcBef>
          <a:spcPts val="300"/>
        </a:spcBef>
        <a:buClr>
          <a:schemeClr val="accent4"/>
        </a:buClr>
        <a:buFontTx/>
        <a:buNone/>
        <a:defRPr sz="1600" b="1" kern="1200">
          <a:solidFill>
            <a:schemeClr val="tx1"/>
          </a:solidFill>
          <a:latin typeface="+mn-lt"/>
          <a:ea typeface="+mn-ea"/>
          <a:cs typeface="+mn-cs"/>
        </a:defRPr>
      </a:lvl2pPr>
      <a:lvl3pPr marL="324000" indent="-342000" algn="l" defTabSz="914400" rtl="0" eaLnBrk="1" latinLnBrk="0" hangingPunct="1">
        <a:spcBef>
          <a:spcPts val="300"/>
        </a:spcBef>
        <a:buClr>
          <a:srgbClr val="2878C8"/>
        </a:buClr>
        <a:buFont typeface="Wingdings 2" panose="05020102010507070707" pitchFamily="18" charset="2"/>
        <a:buChar char="¾"/>
        <a:defRPr sz="1600" kern="1200">
          <a:solidFill>
            <a:schemeClr val="tx1"/>
          </a:solidFill>
          <a:latin typeface="+mn-lt"/>
          <a:ea typeface="+mn-ea"/>
          <a:cs typeface="+mn-cs"/>
        </a:defRPr>
      </a:lvl3pPr>
      <a:lvl4pPr marL="619200" indent="-316800" algn="l" defTabSz="914400" rtl="0" eaLnBrk="1" latinLnBrk="0" hangingPunct="1">
        <a:spcBef>
          <a:spcPts val="300"/>
        </a:spcBef>
        <a:buClr>
          <a:srgbClr val="2878C8"/>
        </a:buClr>
        <a:buFont typeface="Wingdings 2" panose="05020102010507070707" pitchFamily="18" charset="2"/>
        <a:buChar char="¾"/>
        <a:defRPr sz="1600" kern="1200">
          <a:solidFill>
            <a:schemeClr val="tx1"/>
          </a:solidFill>
          <a:latin typeface="+mn-lt"/>
          <a:ea typeface="+mn-ea"/>
          <a:cs typeface="+mn-cs"/>
        </a:defRPr>
      </a:lvl4pPr>
      <a:lvl5pPr marL="324000" indent="-342000" algn="l" defTabSz="914400" rtl="0" eaLnBrk="1" latinLnBrk="0" hangingPunct="1">
        <a:spcBef>
          <a:spcPts val="300"/>
        </a:spcBef>
        <a:buClr>
          <a:schemeClr val="tx1"/>
        </a:buClr>
        <a:buFont typeface="Verdana" pitchFamily="34" charset="0"/>
        <a:buChar char="‒"/>
        <a:defRPr sz="1600" kern="1200">
          <a:solidFill>
            <a:schemeClr val="tx1"/>
          </a:solidFill>
          <a:latin typeface="+mn-lt"/>
          <a:ea typeface="+mn-ea"/>
          <a:cs typeface="+mn-cs"/>
        </a:defRPr>
      </a:lvl5pPr>
      <a:lvl6pPr marL="619200" indent="-288000" algn="l" defTabSz="914400" rtl="0" eaLnBrk="1" latinLnBrk="0" hangingPunct="1">
        <a:spcBef>
          <a:spcPts val="300"/>
        </a:spcBef>
        <a:buClr>
          <a:schemeClr val="tx1"/>
        </a:buClr>
        <a:buFont typeface="Verdana" panose="020B060403050404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3.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emf"/><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3.xml"/><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3.xml"/><Relationship Id="rId5" Type="http://schemas.openxmlformats.org/officeDocument/2006/relationships/image" Target="../media/image26.jpeg"/><Relationship Id="rId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dato 1"/>
          <p:cNvSpPr>
            <a:spLocks noGrp="1"/>
          </p:cNvSpPr>
          <p:nvPr>
            <p:ph type="dt" sz="half" idx="10"/>
          </p:nvPr>
        </p:nvSpPr>
        <p:spPr/>
        <p:txBody>
          <a:bodyPr/>
          <a:lstStyle/>
          <a:p>
            <a:r>
              <a:rPr lang="da-DK" noProof="0" dirty="0"/>
              <a:t>LH/ april 2022</a:t>
            </a:r>
          </a:p>
        </p:txBody>
      </p:sp>
      <p:sp>
        <p:nvSpPr>
          <p:cNvPr id="3" name="Pladsholder til sidefod 2"/>
          <p:cNvSpPr>
            <a:spLocks noGrp="1"/>
          </p:cNvSpPr>
          <p:nvPr>
            <p:ph type="ftr" sz="quarter" idx="11"/>
          </p:nvPr>
        </p:nvSpPr>
        <p:spPr/>
        <p:txBody>
          <a:bodyPr/>
          <a:lstStyle/>
          <a:p>
            <a:endParaRPr lang="da-DK" dirty="0"/>
          </a:p>
        </p:txBody>
      </p:sp>
      <p:sp>
        <p:nvSpPr>
          <p:cNvPr id="4" name="Titel 3"/>
          <p:cNvSpPr>
            <a:spLocks noGrp="1"/>
          </p:cNvSpPr>
          <p:nvPr>
            <p:ph type="ctrTitle"/>
          </p:nvPr>
        </p:nvSpPr>
        <p:spPr/>
        <p:txBody>
          <a:bodyPr/>
          <a:lstStyle/>
          <a:p>
            <a:r>
              <a:rPr lang="da-DK" dirty="0"/>
              <a:t>Formandsmøde</a:t>
            </a:r>
          </a:p>
        </p:txBody>
      </p:sp>
      <p:sp>
        <p:nvSpPr>
          <p:cNvPr id="5" name="Undertitel 4"/>
          <p:cNvSpPr>
            <a:spLocks noGrp="1"/>
          </p:cNvSpPr>
          <p:nvPr>
            <p:ph type="subTitle" idx="1"/>
          </p:nvPr>
        </p:nvSpPr>
        <p:spPr/>
        <p:txBody>
          <a:bodyPr/>
          <a:lstStyle/>
          <a:p>
            <a:r>
              <a:rPr lang="da-DK" dirty="0"/>
              <a:t>Skydning – 07. april 2022.</a:t>
            </a:r>
          </a:p>
        </p:txBody>
      </p:sp>
    </p:spTree>
    <p:extLst>
      <p:ext uri="{BB962C8B-B14F-4D97-AF65-F5344CB8AC3E}">
        <p14:creationId xmlns:p14="http://schemas.microsoft.com/office/powerpoint/2010/main" val="18633446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076" name="Text Box 3"/>
          <p:cNvSpPr txBox="1">
            <a:spLocks noChangeArrowheads="1"/>
          </p:cNvSpPr>
          <p:nvPr/>
        </p:nvSpPr>
        <p:spPr bwMode="auto">
          <a:xfrm>
            <a:off x="863600" y="465939"/>
            <a:ext cx="7848600" cy="68040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1400" b="1" dirty="0">
                <a:latin typeface="+mn-lt"/>
              </a:rPr>
              <a:t>Dagsorden </a:t>
            </a:r>
          </a:p>
          <a:p>
            <a:pPr marL="342900" lvl="0" indent="-342900">
              <a:buFont typeface="+mj-lt"/>
              <a:buAutoNum type="arabicPeriod"/>
            </a:pPr>
            <a:r>
              <a:rPr lang="da-DK" sz="1400" dirty="0">
                <a:latin typeface="+mn-lt"/>
              </a:rPr>
              <a:t>Valg af dirigent</a:t>
            </a:r>
            <a:r>
              <a:rPr lang="da-DK" sz="1000" dirty="0">
                <a:latin typeface="+mn-lt"/>
              </a:rPr>
              <a:t>. </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Godkendelse af dagsorden.</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Genstart efter Corona – hvor er LDF aktivitetsmæssigt, kort status.</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Fremlæggelse af en samlet oversigt over de svar der er indsendt fra LDF på de udsendte 11 anbefalinger</a:t>
            </a:r>
            <a:r>
              <a:rPr lang="da-DK" sz="1000" dirty="0">
                <a:latin typeface="+mn-lt"/>
              </a:rPr>
              <a:t>.</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Betragtninger fra skydeledelsen og landsudvalg på de 11 anbefalinger</a:t>
            </a:r>
            <a:r>
              <a:rPr lang="da-DK" sz="1000" dirty="0">
                <a:latin typeface="+mn-lt"/>
              </a:rPr>
              <a:t>.</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Orientering om arbejdet i den økonomiske arbejdsgruppe nedsat af hovedbestyrelsen.</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Processen frem til og efter aktivitetsmødet.</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Skydning i DGI efter 2023 med udgangspunkt i det billede der tegner sig – hvordan ser LDF fremtiden.</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Skal ensretningen af pistol og riffel fortsætte? Klassekrav, holdsammensætninger, oprykningskrav mm., er i dag lig hinanden. RU og PU ønsker en debat på dette område.</a:t>
            </a:r>
            <a:br>
              <a:rPr lang="da-DK" sz="1000" dirty="0">
                <a:latin typeface="+mn-lt"/>
              </a:rPr>
            </a:br>
            <a:endParaRPr lang="da-DK" sz="1000" dirty="0">
              <a:latin typeface="+mn-lt"/>
            </a:endParaRPr>
          </a:p>
          <a:p>
            <a:pPr marL="342900" lvl="0" indent="-342900">
              <a:buFont typeface="+mj-lt"/>
              <a:buAutoNum type="arabicPeriod"/>
            </a:pPr>
            <a:r>
              <a:rPr lang="da-DK" sz="1400" dirty="0">
                <a:latin typeface="+mn-lt"/>
              </a:rPr>
              <a:t>Evt.</a:t>
            </a:r>
          </a:p>
          <a:p>
            <a:pPr marL="457200" indent="-457200">
              <a:spcBef>
                <a:spcPct val="0"/>
              </a:spcBef>
            </a:pPr>
            <a:endParaRPr lang="da-DK" altLang="da-DK" sz="1400" b="1" dirty="0">
              <a:latin typeface="+mn-lt"/>
            </a:endParaRPr>
          </a:p>
          <a:p>
            <a:pPr marL="457200" indent="-457200">
              <a:spcBef>
                <a:spcPct val="0"/>
              </a:spcBef>
            </a:pPr>
            <a:endParaRPr lang="da-DK" altLang="da-DK" sz="1400" b="1" dirty="0">
              <a:latin typeface="+mn-lt"/>
            </a:endParaRPr>
          </a:p>
          <a:p>
            <a:pPr marL="457200" indent="-457200">
              <a:spcBef>
                <a:spcPct val="0"/>
              </a:spcBef>
            </a:pPr>
            <a:endParaRPr lang="da-DK" altLang="da-DK" sz="1400" b="1" dirty="0">
              <a:latin typeface="+mn-lt"/>
            </a:endParaRPr>
          </a:p>
          <a:p>
            <a:pPr algn="ctr" eaLnBrk="1" hangingPunct="1">
              <a:spcBef>
                <a:spcPct val="0"/>
              </a:spcBef>
              <a:buFont typeface="Arial" panose="020B0604020202020204" pitchFamily="34" charset="0"/>
              <a:buNone/>
            </a:pPr>
            <a:endParaRPr lang="da-DK" altLang="da-DK" sz="1400" b="1" dirty="0">
              <a:latin typeface="+mn-lt"/>
            </a:endParaRPr>
          </a:p>
        </p:txBody>
      </p:sp>
    </p:spTree>
    <p:extLst>
      <p:ext uri="{BB962C8B-B14F-4D97-AF65-F5344CB8AC3E}">
        <p14:creationId xmlns:p14="http://schemas.microsoft.com/office/powerpoint/2010/main" val="428891226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Coronavirus smitter ikke gennem fødevarer - Projekter - Teknologisk Institut">
            <a:extLst>
              <a:ext uri="{FF2B5EF4-FFF2-40B4-BE49-F238E27FC236}">
                <a16:creationId xmlns:a16="http://schemas.microsoft.com/office/drawing/2014/main" id="{12258444-EEA6-4783-972E-29D5EBFCED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3584" y="1532789"/>
            <a:ext cx="5688632" cy="3792422"/>
          </a:xfrm>
          <a:prstGeom prst="rect">
            <a:avLst/>
          </a:prstGeom>
          <a:noFill/>
          <a:extLst>
            <a:ext uri="{909E8E84-426E-40DD-AFC4-6F175D3DCCD1}">
              <a14:hiddenFill xmlns:a14="http://schemas.microsoft.com/office/drawing/2010/main">
                <a:solidFill>
                  <a:srgbClr val="FFFFFF"/>
                </a:solidFill>
              </a14:hiddenFill>
            </a:ext>
          </a:extLst>
        </p:spPr>
      </p:pic>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076" name="Text Box 3"/>
          <p:cNvSpPr txBox="1">
            <a:spLocks noChangeArrowheads="1"/>
          </p:cNvSpPr>
          <p:nvPr/>
        </p:nvSpPr>
        <p:spPr bwMode="auto">
          <a:xfrm>
            <a:off x="-243049" y="600075"/>
            <a:ext cx="7848600" cy="19411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Arial" panose="020B0604020202020204" pitchFamily="34" charset="0"/>
              </a:rPr>
              <a:t>Corona</a:t>
            </a:r>
          </a:p>
          <a:p>
            <a:pPr algn="ctr" eaLnBrk="1" hangingPunct="1">
              <a:spcBef>
                <a:spcPct val="0"/>
              </a:spcBef>
              <a:buFont typeface="Arial" panose="020B0604020202020204" pitchFamily="34" charset="0"/>
              <a:buNone/>
            </a:pPr>
            <a:r>
              <a:rPr lang="da-DK" altLang="da-DK" sz="2000" b="1" dirty="0">
                <a:latin typeface="Arial" panose="020B0604020202020204" pitchFamily="34" charset="0"/>
              </a:rPr>
              <a:t>Status i LDF og på landsplan…. </a:t>
            </a:r>
          </a:p>
          <a:p>
            <a:pPr marL="457200" indent="-457200">
              <a:spcBef>
                <a:spcPct val="0"/>
              </a:spcBef>
            </a:pPr>
            <a:endParaRPr lang="da-DK" altLang="da-DK" sz="2000" b="1" dirty="0">
              <a:latin typeface="Arial" panose="020B0604020202020204" pitchFamily="34" charset="0"/>
            </a:endParaRPr>
          </a:p>
          <a:p>
            <a:pPr marL="457200" indent="-457200">
              <a:spcBef>
                <a:spcPct val="0"/>
              </a:spcBef>
            </a:pPr>
            <a:endParaRPr lang="da-DK" altLang="da-DK" sz="2000" b="1" dirty="0">
              <a:latin typeface="Arial" panose="020B0604020202020204" pitchFamily="34" charset="0"/>
            </a:endParaRPr>
          </a:p>
          <a:p>
            <a:pPr marL="457200" indent="-457200">
              <a:spcBef>
                <a:spcPct val="0"/>
              </a:spcBef>
            </a:pPr>
            <a:endParaRPr lang="da-DK" altLang="da-DK" sz="2000" b="1" dirty="0">
              <a:latin typeface="Arial" panose="020B0604020202020204" pitchFamily="34" charset="0"/>
            </a:endParaRPr>
          </a:p>
          <a:p>
            <a:pPr algn="ctr" eaLnBrk="1" hangingPunct="1">
              <a:spcBef>
                <a:spcPct val="0"/>
              </a:spcBef>
              <a:buFont typeface="Arial" panose="020B0604020202020204" pitchFamily="34" charset="0"/>
              <a:buNone/>
            </a:pPr>
            <a:endParaRPr lang="da-DK" altLang="da-DK" sz="2000" b="1" dirty="0">
              <a:latin typeface="Arial" panose="020B0604020202020204" pitchFamily="34" charset="0"/>
            </a:endParaRPr>
          </a:p>
        </p:txBody>
      </p:sp>
      <p:pic>
        <p:nvPicPr>
          <p:cNvPr id="5122" name="Picture 2" descr="Sikkerheds- bestemmelser for skydning">
            <a:extLst>
              <a:ext uri="{FF2B5EF4-FFF2-40B4-BE49-F238E27FC236}">
                <a16:creationId xmlns:a16="http://schemas.microsoft.com/office/drawing/2014/main" id="{E7E75838-C0F0-4BEF-AFFF-B415ED6B10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0329" y="4149080"/>
            <a:ext cx="241935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ikkerhedsbestemmelser for riffelskydning på bane og ved terrænskydninger  med Jagtrelaterede våben under Danmarks Jægerforbu">
            <a:extLst>
              <a:ext uri="{FF2B5EF4-FFF2-40B4-BE49-F238E27FC236}">
                <a16:creationId xmlns:a16="http://schemas.microsoft.com/office/drawing/2014/main" id="{BF12E6D3-E7B2-4B84-BF02-2CA23EF8A0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304" y="60007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11239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076" name="Text Box 3"/>
          <p:cNvSpPr txBox="1">
            <a:spLocks noChangeArrowheads="1"/>
          </p:cNvSpPr>
          <p:nvPr/>
        </p:nvSpPr>
        <p:spPr bwMode="auto">
          <a:xfrm>
            <a:off x="863600" y="465939"/>
            <a:ext cx="7848600" cy="33261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De 11 anbefalinger</a:t>
            </a:r>
            <a:endParaRPr lang="da-DK" sz="2000" b="1" dirty="0">
              <a:latin typeface="+mn-lt"/>
            </a:endParaRPr>
          </a:p>
          <a:p>
            <a:pPr algn="ctr" eaLnBrk="1" hangingPunct="1">
              <a:spcBef>
                <a:spcPct val="0"/>
              </a:spcBef>
              <a:buFont typeface="Arial" panose="020B0604020202020204" pitchFamily="34" charset="0"/>
              <a:buNone/>
            </a:pPr>
            <a:endParaRPr lang="da-DK" sz="2000" dirty="0">
              <a:latin typeface="+mn-lt"/>
            </a:endParaRPr>
          </a:p>
          <a:p>
            <a:pPr algn="ctr">
              <a:spcBef>
                <a:spcPct val="0"/>
              </a:spcBef>
              <a:buNone/>
            </a:pPr>
            <a:r>
              <a:rPr lang="da-DK" altLang="da-DK" sz="2000" dirty="0"/>
              <a:t>Mange tak for hurtigt og koncentreret arbejde!</a:t>
            </a:r>
          </a:p>
          <a:p>
            <a:pPr algn="ctr" eaLnBrk="1" hangingPunct="1">
              <a:spcBef>
                <a:spcPct val="0"/>
              </a:spcBef>
              <a:buFont typeface="Arial" panose="020B0604020202020204" pitchFamily="34" charset="0"/>
              <a:buNone/>
            </a:pPr>
            <a:endParaRPr lang="da-DK" sz="2000" dirty="0">
              <a:latin typeface="+mn-lt"/>
            </a:endParaRPr>
          </a:p>
          <a:p>
            <a:pPr algn="ctr" eaLnBrk="1" hangingPunct="1">
              <a:spcBef>
                <a:spcPct val="0"/>
              </a:spcBef>
              <a:buFont typeface="Arial" panose="020B0604020202020204" pitchFamily="34" charset="0"/>
              <a:buNone/>
            </a:pPr>
            <a:endParaRPr lang="da-DK" sz="2000" dirty="0">
              <a:latin typeface="+mn-lt"/>
            </a:endParaRPr>
          </a:p>
          <a:p>
            <a:pPr lvl="0">
              <a:buNone/>
            </a:pPr>
            <a:r>
              <a:rPr lang="da-DK" sz="2000" b="1" dirty="0">
                <a:latin typeface="+mn-lt"/>
              </a:rPr>
              <a:t>Overordnet sammenskrivning af de 11 anbefalinger</a:t>
            </a:r>
          </a:p>
          <a:p>
            <a:pPr lvl="0">
              <a:buNone/>
            </a:pPr>
            <a:endParaRPr lang="da-DK" altLang="da-DK" sz="2000" b="1" dirty="0">
              <a:latin typeface="+mn-lt"/>
            </a:endParaRPr>
          </a:p>
          <a:p>
            <a:pPr marL="457200" indent="-457200">
              <a:spcBef>
                <a:spcPct val="0"/>
              </a:spcBef>
            </a:pPr>
            <a:endParaRPr lang="da-DK" altLang="da-DK" sz="2000" b="1" dirty="0">
              <a:latin typeface="+mn-lt"/>
            </a:endParaRPr>
          </a:p>
          <a:p>
            <a:pPr marL="457200" indent="-457200">
              <a:spcBef>
                <a:spcPct val="0"/>
              </a:spcBef>
            </a:pPr>
            <a:endParaRPr lang="da-DK" altLang="da-DK" sz="2000" b="1" dirty="0">
              <a:latin typeface="+mn-lt"/>
            </a:endParaRPr>
          </a:p>
          <a:p>
            <a:pPr algn="ctr" eaLnBrk="1" hangingPunct="1">
              <a:spcBef>
                <a:spcPct val="0"/>
              </a:spcBef>
              <a:buFont typeface="Arial" panose="020B0604020202020204" pitchFamily="34" charset="0"/>
              <a:buNone/>
            </a:pPr>
            <a:endParaRPr lang="da-DK" altLang="da-DK" sz="2000" b="1" dirty="0">
              <a:latin typeface="+mn-lt"/>
            </a:endParaRPr>
          </a:p>
        </p:txBody>
      </p:sp>
      <p:sp>
        <p:nvSpPr>
          <p:cNvPr id="4" name="Rektangel 3">
            <a:extLst>
              <a:ext uri="{FF2B5EF4-FFF2-40B4-BE49-F238E27FC236}">
                <a16:creationId xmlns:a16="http://schemas.microsoft.com/office/drawing/2014/main" id="{318D6040-6150-4D5F-8E3C-D6FF7231665B}"/>
              </a:ext>
            </a:extLst>
          </p:cNvPr>
          <p:cNvSpPr/>
          <p:nvPr/>
        </p:nvSpPr>
        <p:spPr>
          <a:xfrm>
            <a:off x="894279" y="2978368"/>
            <a:ext cx="6861849" cy="2800767"/>
          </a:xfrm>
          <a:prstGeom prst="rect">
            <a:avLst/>
          </a:prstGeom>
        </p:spPr>
        <p:txBody>
          <a:bodyPr wrap="square">
            <a:spAutoFit/>
          </a:bodyPr>
          <a:lstStyle/>
          <a:p>
            <a:r>
              <a:rPr lang="da-DK" sz="1600" b="1" dirty="0"/>
              <a:t>Anbefaling 1: </a:t>
            </a:r>
          </a:p>
          <a:p>
            <a:endParaRPr lang="da-DK" sz="1600" b="1" dirty="0"/>
          </a:p>
          <a:p>
            <a:r>
              <a:rPr lang="da-DK" sz="1600" b="1" dirty="0"/>
              <a:t>Arbejdsgruppen anbefaler, at Skydning fra 2024 forbliver en landsplanbaseret idræt.</a:t>
            </a:r>
          </a:p>
          <a:p>
            <a:endParaRPr lang="da-DK" sz="1600" b="1" dirty="0"/>
          </a:p>
          <a:p>
            <a:pPr marL="285750" indent="-285750">
              <a:buFont typeface="Arial" panose="020B0604020202020204" pitchFamily="34" charset="0"/>
              <a:buChar char="•"/>
            </a:pPr>
            <a:r>
              <a:rPr lang="da-DK" sz="1600" dirty="0"/>
              <a:t>våbenlovgivning/jura, </a:t>
            </a:r>
          </a:p>
          <a:p>
            <a:pPr marL="285750" indent="-285750">
              <a:buFont typeface="Arial" panose="020B0604020202020204" pitchFamily="34" charset="0"/>
              <a:buChar char="•"/>
            </a:pPr>
            <a:r>
              <a:rPr lang="da-DK" sz="1600" dirty="0"/>
              <a:t>miljøforhold, </a:t>
            </a:r>
          </a:p>
          <a:p>
            <a:pPr marL="285750" indent="-285750">
              <a:buFont typeface="Arial" panose="020B0604020202020204" pitchFamily="34" charset="0"/>
              <a:buChar char="•"/>
            </a:pPr>
            <a:r>
              <a:rPr lang="da-DK" sz="1600" dirty="0"/>
              <a:t>EU-lovgivning </a:t>
            </a:r>
          </a:p>
          <a:p>
            <a:pPr marL="285750" indent="-285750">
              <a:buFont typeface="Arial" panose="020B0604020202020204" pitchFamily="34" charset="0"/>
              <a:buChar char="•"/>
            </a:pPr>
            <a:r>
              <a:rPr lang="da-DK" sz="1600" dirty="0"/>
              <a:t>SKV</a:t>
            </a:r>
          </a:p>
          <a:p>
            <a:r>
              <a:rPr lang="da-DK" sz="1600" dirty="0"/>
              <a:t> </a:t>
            </a:r>
          </a:p>
          <a:p>
            <a:r>
              <a:rPr lang="da-DK" sz="1600" dirty="0">
                <a:solidFill>
                  <a:srgbClr val="FF0000"/>
                </a:solidFill>
              </a:rPr>
              <a:t>Landsdelene er enige i anbefalingen</a:t>
            </a:r>
          </a:p>
        </p:txBody>
      </p:sp>
      <p:pic>
        <p:nvPicPr>
          <p:cNvPr id="6146" name="Picture 2" descr="Nyt onlinekursus for bestyrelsen omkring sikkerhedsbestemmelserne">
            <a:extLst>
              <a:ext uri="{FF2B5EF4-FFF2-40B4-BE49-F238E27FC236}">
                <a16:creationId xmlns:a16="http://schemas.microsoft.com/office/drawing/2014/main" id="{542A76E7-1AC1-4DA1-B7DD-02C5252756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8326" y="3933055"/>
            <a:ext cx="3884989" cy="21691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699222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anmarksmesterskaber i riffelskydning - skal du med?">
            <a:extLst>
              <a:ext uri="{FF2B5EF4-FFF2-40B4-BE49-F238E27FC236}">
                <a16:creationId xmlns:a16="http://schemas.microsoft.com/office/drawing/2014/main" id="{FA5B6A72-A0F1-4EF4-9439-57656971A09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1211901"/>
            <a:ext cx="1848255" cy="1232170"/>
          </a:xfrm>
          <a:prstGeom prst="rect">
            <a:avLst/>
          </a:prstGeom>
          <a:noFill/>
          <a:extLst>
            <a:ext uri="{909E8E84-426E-40DD-AFC4-6F175D3DCCD1}">
              <a14:hiddenFill xmlns:a14="http://schemas.microsoft.com/office/drawing/2010/main">
                <a:solidFill>
                  <a:srgbClr val="FFFFFF"/>
                </a:solidFill>
              </a14:hiddenFill>
            </a:ext>
          </a:extLst>
        </p:spPr>
      </p:pic>
      <p:sp>
        <p:nvSpPr>
          <p:cNvPr id="4" name="Rektangel 3">
            <a:extLst>
              <a:ext uri="{FF2B5EF4-FFF2-40B4-BE49-F238E27FC236}">
                <a16:creationId xmlns:a16="http://schemas.microsoft.com/office/drawing/2014/main" id="{20C884A5-D7D2-49D6-BC1D-EA3F2CBDAF23}"/>
              </a:ext>
            </a:extLst>
          </p:cNvPr>
          <p:cNvSpPr/>
          <p:nvPr/>
        </p:nvSpPr>
        <p:spPr>
          <a:xfrm>
            <a:off x="683568" y="1052736"/>
            <a:ext cx="7176773" cy="2554545"/>
          </a:xfrm>
          <a:prstGeom prst="rect">
            <a:avLst/>
          </a:prstGeom>
        </p:spPr>
        <p:txBody>
          <a:bodyPr wrap="square">
            <a:spAutoFit/>
          </a:bodyPr>
          <a:lstStyle/>
          <a:p>
            <a:r>
              <a:rPr lang="da-DK" sz="1600" b="1" dirty="0"/>
              <a:t>Anbefaling 2: </a:t>
            </a:r>
          </a:p>
          <a:p>
            <a:r>
              <a:rPr lang="da-DK" sz="1600" dirty="0"/>
              <a:t>Arbejdsgruppen anbefaler, at alle landsdele også</a:t>
            </a:r>
          </a:p>
          <a:p>
            <a:r>
              <a:rPr lang="da-DK" sz="1600" dirty="0"/>
              <a:t>efter 2023 skal kunne varetage aktivitetsudvikling, foreningsudvikling, og administration i forhold til skytteforeningerne.</a:t>
            </a:r>
          </a:p>
          <a:p>
            <a:endParaRPr lang="da-DK" sz="1600" dirty="0"/>
          </a:p>
          <a:p>
            <a:r>
              <a:rPr lang="da-DK" sz="1600" dirty="0">
                <a:solidFill>
                  <a:srgbClr val="FF0000"/>
                </a:solidFill>
                <a:ea typeface="Calibri" panose="020F0502020204030204" pitchFamily="34" charset="0"/>
                <a:cs typeface="Calibri" panose="020F0502020204030204" pitchFamily="34" charset="0"/>
              </a:rPr>
              <a:t>Landsdelene udtrykker generelt, at de gerne vil fortsætte deres nuværende gode arbejde med fokus på det nævnte, herunder samarbejde med det politiske niveau.  </a:t>
            </a:r>
            <a:endParaRPr lang="da-DK" sz="1600" dirty="0">
              <a:solidFill>
                <a:srgbClr val="FF0000"/>
              </a:solidFill>
              <a:ea typeface="Calibri" panose="020F0502020204030204" pitchFamily="34" charset="0"/>
              <a:cs typeface="Times New Roman" panose="02020603050405020304" pitchFamily="18" charset="0"/>
            </a:endParaRPr>
          </a:p>
          <a:p>
            <a:endParaRPr lang="da-DK" sz="1600" dirty="0">
              <a:solidFill>
                <a:srgbClr val="FF0000"/>
              </a:solidFill>
            </a:endParaRPr>
          </a:p>
        </p:txBody>
      </p:sp>
      <p:sp>
        <p:nvSpPr>
          <p:cNvPr id="5" name="Rektangel 4">
            <a:extLst>
              <a:ext uri="{FF2B5EF4-FFF2-40B4-BE49-F238E27FC236}">
                <a16:creationId xmlns:a16="http://schemas.microsoft.com/office/drawing/2014/main" id="{2A3D92A8-1325-4742-B0FA-4F0BAD17EA5F}"/>
              </a:ext>
            </a:extLst>
          </p:cNvPr>
          <p:cNvSpPr/>
          <p:nvPr/>
        </p:nvSpPr>
        <p:spPr>
          <a:xfrm>
            <a:off x="699716" y="3640679"/>
            <a:ext cx="8063668" cy="2062103"/>
          </a:xfrm>
          <a:prstGeom prst="rect">
            <a:avLst/>
          </a:prstGeom>
        </p:spPr>
        <p:txBody>
          <a:bodyPr wrap="square">
            <a:spAutoFit/>
          </a:bodyPr>
          <a:lstStyle/>
          <a:p>
            <a:r>
              <a:rPr lang="da-DK" sz="1600" b="1" dirty="0"/>
              <a:t>Anbefaling 3: </a:t>
            </a:r>
          </a:p>
          <a:p>
            <a:endParaRPr lang="da-DK" sz="1600" b="1" dirty="0"/>
          </a:p>
          <a:p>
            <a:r>
              <a:rPr lang="da-DK" sz="1600" dirty="0">
                <a:ea typeface="Calibri" panose="020F0502020204030204" pitchFamily="34" charset="0"/>
                <a:cs typeface="Calibri" panose="020F0502020204030204" pitchFamily="34" charset="0"/>
              </a:rPr>
              <a:t>Arbejdsgruppen anbefaler, at den fornødne faglige/juridiske kompetence til arbejdet med miljø- og våbenområdet fortsat skal findes på landsplan. Landsdelene skal dog også besidde viden og indsigt, så de kan vejlede foreninger. </a:t>
            </a:r>
          </a:p>
          <a:p>
            <a:endParaRPr lang="da-DK" sz="1600" dirty="0">
              <a:solidFill>
                <a:srgbClr val="FF0000"/>
              </a:solidFill>
              <a:ea typeface="Calibri" panose="020F0502020204030204" pitchFamily="34" charset="0"/>
              <a:cs typeface="Calibri" panose="020F0502020204030204" pitchFamily="34" charset="0"/>
            </a:endParaRPr>
          </a:p>
          <a:p>
            <a:r>
              <a:rPr lang="da-DK" sz="1600" dirty="0">
                <a:solidFill>
                  <a:srgbClr val="FF0000"/>
                </a:solidFill>
              </a:rPr>
              <a:t>Landsdelene er enige i anbefalingen</a:t>
            </a:r>
          </a:p>
        </p:txBody>
      </p:sp>
    </p:spTree>
    <p:extLst>
      <p:ext uri="{BB962C8B-B14F-4D97-AF65-F5344CB8AC3E}">
        <p14:creationId xmlns:p14="http://schemas.microsoft.com/office/powerpoint/2010/main" val="2722698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DE5680B1-C7A7-4371-9C85-0361E814BF78}"/>
              </a:ext>
            </a:extLst>
          </p:cNvPr>
          <p:cNvSpPr/>
          <p:nvPr/>
        </p:nvSpPr>
        <p:spPr>
          <a:xfrm>
            <a:off x="816472" y="1484784"/>
            <a:ext cx="7601172" cy="2308324"/>
          </a:xfrm>
          <a:prstGeom prst="rect">
            <a:avLst/>
          </a:prstGeom>
        </p:spPr>
        <p:txBody>
          <a:bodyPr wrap="square">
            <a:spAutoFit/>
          </a:bodyPr>
          <a:lstStyle/>
          <a:p>
            <a:r>
              <a:rPr lang="da-DK" sz="1600" b="1" dirty="0"/>
              <a:t>Anbefaling 4:</a:t>
            </a:r>
          </a:p>
          <a:p>
            <a:endParaRPr lang="da-DK" sz="1600" b="1" dirty="0"/>
          </a:p>
          <a:p>
            <a:r>
              <a:rPr lang="da-DK" sz="1600" dirty="0">
                <a:ea typeface="Calibri" panose="020F0502020204030204" pitchFamily="34" charset="0"/>
                <a:cs typeface="Calibri" panose="020F0502020204030204" pitchFamily="34" charset="0"/>
              </a:rPr>
              <a:t>Da myndighedskravene i forbindelse med skydeaktivitet forventes at stige (miljø og våben m.v.), anbefaler arbejdsgruppen, at den relevante juridiske kompetence fortsat skal være en in-house kapacitet.</a:t>
            </a:r>
            <a:r>
              <a:rPr lang="da-DK" sz="1600" b="1" dirty="0">
                <a:solidFill>
                  <a:srgbClr val="7030A0"/>
                </a:solidFill>
                <a:ea typeface="Calibri" panose="020F0502020204030204" pitchFamily="34" charset="0"/>
                <a:cs typeface="Calibri" panose="020F0502020204030204" pitchFamily="34" charset="0"/>
              </a:rPr>
              <a:t> </a:t>
            </a:r>
          </a:p>
          <a:p>
            <a:endParaRPr lang="da-DK" sz="1600" dirty="0">
              <a:ea typeface="Calibri" panose="020F0502020204030204" pitchFamily="34" charset="0"/>
              <a:cs typeface="Times New Roman" panose="02020603050405020304" pitchFamily="18" charset="0"/>
            </a:endParaRPr>
          </a:p>
          <a:p>
            <a:r>
              <a:rPr lang="da-DK" sz="1600" dirty="0">
                <a:solidFill>
                  <a:srgbClr val="FF0000"/>
                </a:solidFill>
              </a:rPr>
              <a:t>Landsdelene er enige i anbefalingen</a:t>
            </a:r>
          </a:p>
          <a:p>
            <a:r>
              <a:rPr lang="da-DK" sz="1600" b="1" dirty="0"/>
              <a:t> </a:t>
            </a:r>
          </a:p>
          <a:p>
            <a:endParaRPr lang="da-DK" sz="1600" b="1" dirty="0"/>
          </a:p>
        </p:txBody>
      </p:sp>
      <p:pic>
        <p:nvPicPr>
          <p:cNvPr id="6" name="Picture 2" descr="DGI Skydnings anbefalinger til aktiviteter under corona">
            <a:extLst>
              <a:ext uri="{FF2B5EF4-FFF2-40B4-BE49-F238E27FC236}">
                <a16:creationId xmlns:a16="http://schemas.microsoft.com/office/drawing/2014/main" id="{4D95D05A-3E9C-42E9-8DE5-603349B494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3353"/>
          <a:stretch/>
        </p:blipFill>
        <p:spPr bwMode="auto">
          <a:xfrm>
            <a:off x="4967265" y="3284984"/>
            <a:ext cx="3362124"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066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20C884A5-D7D2-49D6-BC1D-EA3F2CBDAF23}"/>
              </a:ext>
            </a:extLst>
          </p:cNvPr>
          <p:cNvSpPr/>
          <p:nvPr/>
        </p:nvSpPr>
        <p:spPr>
          <a:xfrm>
            <a:off x="970013" y="1142514"/>
            <a:ext cx="7632848" cy="5755422"/>
          </a:xfrm>
          <a:prstGeom prst="rect">
            <a:avLst/>
          </a:prstGeom>
        </p:spPr>
        <p:txBody>
          <a:bodyPr wrap="square">
            <a:spAutoFit/>
          </a:bodyPr>
          <a:lstStyle/>
          <a:p>
            <a:r>
              <a:rPr lang="da-DK" sz="1600" b="1" dirty="0"/>
              <a:t>Anbefaling 5:</a:t>
            </a:r>
          </a:p>
          <a:p>
            <a:endParaRPr lang="da-DK" sz="1600" b="1" dirty="0"/>
          </a:p>
          <a:p>
            <a:r>
              <a:rPr lang="da-DK" sz="1600" dirty="0">
                <a:ea typeface="Calibri" panose="020F0502020204030204" pitchFamily="34" charset="0"/>
                <a:cs typeface="Calibri" panose="020F0502020204030204" pitchFamily="34" charset="0"/>
              </a:rPr>
              <a:t>Økonomien og traditionen i Skydning gør, at der ofte i landsdelene gives tilskud til stævnedeltagelse, f.eks. til DM. Arbejdsgruppen anbefaler, at der fra 2024 findes en model, så der ikke ydes tilskud til stævnedeltagelse.   </a:t>
            </a:r>
            <a:endParaRPr lang="da-DK" sz="1600" dirty="0">
              <a:ea typeface="Calibri" panose="020F0502020204030204" pitchFamily="34" charset="0"/>
              <a:cs typeface="Times New Roman" panose="02020603050405020304" pitchFamily="18" charset="0"/>
            </a:endParaRPr>
          </a:p>
          <a:p>
            <a:endParaRPr lang="da-DK" sz="1600" dirty="0">
              <a:solidFill>
                <a:srgbClr val="FF0000"/>
              </a:solidFill>
              <a:ea typeface="Calibri" panose="020F0502020204030204" pitchFamily="34" charset="0"/>
            </a:endParaRPr>
          </a:p>
          <a:p>
            <a:r>
              <a:rPr lang="da-DK" sz="1600" dirty="0">
                <a:solidFill>
                  <a:srgbClr val="FF0000"/>
                </a:solidFill>
                <a:ea typeface="Calibri" panose="020F0502020204030204" pitchFamily="34" charset="0"/>
              </a:rPr>
              <a:t>Landsdelene har fokus på tilskuds-området, men synspunkterne varierer meget. </a:t>
            </a:r>
          </a:p>
          <a:p>
            <a:endParaRPr lang="da-DK" sz="1600" dirty="0">
              <a:solidFill>
                <a:srgbClr val="FF0000"/>
              </a:solidFill>
              <a:ea typeface="Calibri" panose="020F0502020204030204" pitchFamily="34" charset="0"/>
            </a:endParaRPr>
          </a:p>
          <a:p>
            <a:r>
              <a:rPr lang="da-DK" sz="1600" dirty="0">
                <a:solidFill>
                  <a:srgbClr val="FF0000"/>
                </a:solidFill>
                <a:ea typeface="Calibri" panose="020F0502020204030204" pitchFamily="34" charset="0"/>
              </a:rPr>
              <a:t>Flere nævner, at det bør være op til de enkelte landsdele at beslutte, om de ønsker at give tilskud. </a:t>
            </a:r>
          </a:p>
          <a:p>
            <a:endParaRPr lang="da-DK" sz="1600" dirty="0">
              <a:solidFill>
                <a:srgbClr val="FF0000"/>
              </a:solidFill>
              <a:ea typeface="Calibri" panose="020F0502020204030204" pitchFamily="34" charset="0"/>
            </a:endParaRPr>
          </a:p>
          <a:p>
            <a:r>
              <a:rPr lang="da-DK" sz="1600" dirty="0">
                <a:solidFill>
                  <a:srgbClr val="FF0000"/>
                </a:solidFill>
                <a:ea typeface="Calibri" panose="020F0502020204030204" pitchFamily="34" charset="0"/>
              </a:rPr>
              <a:t>Flere nævner også, at skal der ske en udfasning, </a:t>
            </a:r>
          </a:p>
          <a:p>
            <a:r>
              <a:rPr lang="da-DK" sz="1600" dirty="0">
                <a:solidFill>
                  <a:srgbClr val="FF0000"/>
                </a:solidFill>
                <a:ea typeface="Calibri" panose="020F0502020204030204" pitchFamily="34" charset="0"/>
              </a:rPr>
              <a:t>skal det være gradvis, så der ikke forekommer</a:t>
            </a:r>
          </a:p>
          <a:p>
            <a:r>
              <a:rPr lang="da-DK" sz="1600" dirty="0">
                <a:solidFill>
                  <a:srgbClr val="FF0000"/>
                </a:solidFill>
                <a:ea typeface="Calibri" panose="020F0502020204030204" pitchFamily="34" charset="0"/>
              </a:rPr>
              <a:t>store </a:t>
            </a:r>
            <a:r>
              <a:rPr lang="da-DK" sz="1600" dirty="0">
                <a:solidFill>
                  <a:srgbClr val="FF0000"/>
                </a:solidFill>
                <a:ea typeface="Calibri" panose="020F0502020204030204" pitchFamily="34" charset="0"/>
                <a:cs typeface="Calibri" panose="020F0502020204030204" pitchFamily="34" charset="0"/>
              </a:rPr>
              <a:t>prisstigninger. </a:t>
            </a:r>
          </a:p>
          <a:p>
            <a:endParaRPr lang="da-DK" sz="1600" dirty="0">
              <a:solidFill>
                <a:srgbClr val="FF0000"/>
              </a:solidFill>
              <a:ea typeface="Calibri" panose="020F0502020204030204" pitchFamily="34" charset="0"/>
              <a:cs typeface="Calibri" panose="020F0502020204030204" pitchFamily="34" charset="0"/>
            </a:endParaRPr>
          </a:p>
          <a:p>
            <a:r>
              <a:rPr lang="da-DK" sz="1600" dirty="0">
                <a:solidFill>
                  <a:srgbClr val="FF0000"/>
                </a:solidFill>
                <a:ea typeface="Calibri" panose="020F0502020204030204" pitchFamily="34" charset="0"/>
                <a:cs typeface="Calibri" panose="020F0502020204030204" pitchFamily="34" charset="0"/>
              </a:rPr>
              <a:t>Lang transport samt behov for overnatning</a:t>
            </a:r>
          </a:p>
          <a:p>
            <a:r>
              <a:rPr lang="da-DK" sz="1600" dirty="0">
                <a:solidFill>
                  <a:srgbClr val="FF0000"/>
                </a:solidFill>
                <a:ea typeface="Calibri" panose="020F0502020204030204" pitchFamily="34" charset="0"/>
                <a:cs typeface="Calibri" panose="020F0502020204030204" pitchFamily="34" charset="0"/>
              </a:rPr>
              <a:t>kan udgøre en særlig udfordring for landsdele, </a:t>
            </a:r>
          </a:p>
          <a:p>
            <a:r>
              <a:rPr lang="da-DK" sz="1600" dirty="0">
                <a:solidFill>
                  <a:srgbClr val="FF0000"/>
                </a:solidFill>
                <a:ea typeface="Calibri" panose="020F0502020204030204" pitchFamily="34" charset="0"/>
                <a:cs typeface="Calibri" panose="020F0502020204030204" pitchFamily="34" charset="0"/>
              </a:rPr>
              <a:t>som ikke ligger centralt i landet.   </a:t>
            </a:r>
            <a:endParaRPr lang="da-DK" sz="1600" dirty="0">
              <a:solidFill>
                <a:srgbClr val="FF0000"/>
              </a:solidFill>
              <a:ea typeface="Calibri" panose="020F0502020204030204" pitchFamily="34" charset="0"/>
              <a:cs typeface="Times New Roman" panose="02020603050405020304" pitchFamily="18" charset="0"/>
            </a:endParaRPr>
          </a:p>
          <a:p>
            <a:r>
              <a:rPr lang="da-DK" sz="1600" b="1" dirty="0"/>
              <a:t> </a:t>
            </a:r>
          </a:p>
          <a:p>
            <a:r>
              <a:rPr lang="da-DK" sz="1600" dirty="0">
                <a:solidFill>
                  <a:srgbClr val="FF0000"/>
                </a:solidFill>
                <a:ea typeface="Calibri" panose="020F0502020204030204" pitchFamily="34" charset="0"/>
                <a:cs typeface="Calibri" panose="020F0502020204030204" pitchFamily="34" charset="0"/>
              </a:rPr>
              <a:t>  </a:t>
            </a:r>
            <a:endParaRPr lang="da-DK" sz="1600" dirty="0">
              <a:solidFill>
                <a:srgbClr val="FF0000"/>
              </a:solidFill>
              <a:ea typeface="Calibri" panose="020F0502020204030204" pitchFamily="34" charset="0"/>
              <a:cs typeface="Times New Roman" panose="02020603050405020304" pitchFamily="18" charset="0"/>
            </a:endParaRPr>
          </a:p>
          <a:p>
            <a:endParaRPr lang="da-DK" sz="1600" dirty="0">
              <a:solidFill>
                <a:srgbClr val="FF0000"/>
              </a:solidFill>
            </a:endParaRPr>
          </a:p>
        </p:txBody>
      </p:sp>
      <p:sp>
        <p:nvSpPr>
          <p:cNvPr id="3" name="Rektangel 2">
            <a:extLst>
              <a:ext uri="{FF2B5EF4-FFF2-40B4-BE49-F238E27FC236}">
                <a16:creationId xmlns:a16="http://schemas.microsoft.com/office/drawing/2014/main" id="{9B9300F5-E334-4FF5-896C-147D7AB9C32C}"/>
              </a:ext>
            </a:extLst>
          </p:cNvPr>
          <p:cNvSpPr/>
          <p:nvPr/>
        </p:nvSpPr>
        <p:spPr>
          <a:xfrm>
            <a:off x="767459" y="1484784"/>
            <a:ext cx="202554" cy="40324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6" name="Picture 2" descr="DGI Skydnings anbefalinger til aktiviteter under corona">
            <a:extLst>
              <a:ext uri="{FF2B5EF4-FFF2-40B4-BE49-F238E27FC236}">
                <a16:creationId xmlns:a16="http://schemas.microsoft.com/office/drawing/2014/main" id="{4D95D05A-3E9C-42E9-8DE5-603349B494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3353"/>
          <a:stretch/>
        </p:blipFill>
        <p:spPr bwMode="auto">
          <a:xfrm>
            <a:off x="6265138" y="4365104"/>
            <a:ext cx="2158653" cy="1571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2153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A3C4A1D9-18CC-4248-ABBA-4E43D7FDC0BA}"/>
              </a:ext>
            </a:extLst>
          </p:cNvPr>
          <p:cNvSpPr/>
          <p:nvPr/>
        </p:nvSpPr>
        <p:spPr>
          <a:xfrm>
            <a:off x="1123256" y="1076852"/>
            <a:ext cx="7848872" cy="4278094"/>
          </a:xfrm>
          <a:prstGeom prst="rect">
            <a:avLst/>
          </a:prstGeom>
        </p:spPr>
        <p:txBody>
          <a:bodyPr wrap="square">
            <a:spAutoFit/>
          </a:bodyPr>
          <a:lstStyle/>
          <a:p>
            <a:endParaRPr lang="da-DK" sz="1600" dirty="0">
              <a:ea typeface="Calibri" panose="020F0502020204030204" pitchFamily="34" charset="0"/>
              <a:cs typeface="Calibri" panose="020F0502020204030204" pitchFamily="34" charset="0"/>
            </a:endParaRPr>
          </a:p>
          <a:p>
            <a:r>
              <a:rPr lang="da-DK" sz="1600" b="1" dirty="0">
                <a:ea typeface="Calibri" panose="020F0502020204030204" pitchFamily="34" charset="0"/>
                <a:cs typeface="Calibri" panose="020F0502020204030204" pitchFamily="34" charset="0"/>
              </a:rPr>
              <a:t>Anbefaling 6: </a:t>
            </a:r>
          </a:p>
          <a:p>
            <a:r>
              <a:rPr lang="da-DK" sz="1600" dirty="0">
                <a:ea typeface="Calibri" panose="020F0502020204030204" pitchFamily="34" charset="0"/>
                <a:cs typeface="Calibri" panose="020F0502020204030204" pitchFamily="34" charset="0"/>
              </a:rPr>
              <a:t>Arbejdsgruppen anbefaler, at landsplan fortsat arrangerer </a:t>
            </a:r>
            <a:r>
              <a:rPr lang="da-DK" sz="1600" dirty="0" err="1">
                <a:ea typeface="Calibri" panose="020F0502020204030204" pitchFamily="34" charset="0"/>
                <a:cs typeface="Calibri" panose="020F0502020204030204" pitchFamily="34" charset="0"/>
              </a:rPr>
              <a:t>DM’er</a:t>
            </a:r>
            <a:r>
              <a:rPr lang="da-DK" sz="1600" dirty="0">
                <a:ea typeface="Calibri" panose="020F0502020204030204" pitchFamily="34" charset="0"/>
                <a:cs typeface="Calibri" panose="020F0502020204030204" pitchFamily="34" charset="0"/>
              </a:rPr>
              <a:t>. De er flagskibet i Skydning og driver hele turneringsaktiviteten. </a:t>
            </a:r>
          </a:p>
          <a:p>
            <a:r>
              <a:rPr lang="da-DK" sz="1600" dirty="0">
                <a:ea typeface="Calibri" panose="020F0502020204030204" pitchFamily="34" charset="0"/>
                <a:cs typeface="Calibri" panose="020F0502020204030204" pitchFamily="34" charset="0"/>
              </a:rPr>
              <a:t>Til gengæld anbefaler gruppen, at andre turneringer på landsplan* udfases. </a:t>
            </a:r>
          </a:p>
          <a:p>
            <a:r>
              <a:rPr lang="da-DK" sz="1600" dirty="0">
                <a:ea typeface="Calibri" panose="020F0502020204030204" pitchFamily="34" charset="0"/>
                <a:cs typeface="Calibri" panose="020F0502020204030204" pitchFamily="34" charset="0"/>
              </a:rPr>
              <a:t>Vedr. landsdelene anbefaler arbejdsgruppen, at de fortsat prioriterer lokal turneringsvirksomhed mellem foreningerne for at styrke fællesskabet. </a:t>
            </a:r>
            <a:endParaRPr lang="da-DK" sz="1600" dirty="0">
              <a:ea typeface="Calibri" panose="020F0502020204030204" pitchFamily="34" charset="0"/>
              <a:cs typeface="Times New Roman" panose="02020603050405020304" pitchFamily="18" charset="0"/>
            </a:endParaRPr>
          </a:p>
          <a:p>
            <a:r>
              <a:rPr lang="da-DK" sz="1600" dirty="0"/>
              <a:t>(Præmievåben riffel/pistol, </a:t>
            </a:r>
            <a:r>
              <a:rPr lang="da-DK" sz="1600" dirty="0" err="1"/>
              <a:t>Lapua</a:t>
            </a:r>
            <a:r>
              <a:rPr lang="da-DK" sz="1600" dirty="0"/>
              <a:t> Cup, </a:t>
            </a:r>
            <a:r>
              <a:rPr lang="da-DK" sz="1600" dirty="0" err="1"/>
              <a:t>Bisley</a:t>
            </a:r>
            <a:r>
              <a:rPr lang="da-DK" sz="1600" dirty="0"/>
              <a:t> Cup. Red.)</a:t>
            </a:r>
          </a:p>
          <a:p>
            <a:endParaRPr lang="da-DK" sz="1600" dirty="0"/>
          </a:p>
          <a:p>
            <a:endParaRPr lang="da-DK" sz="1600" dirty="0"/>
          </a:p>
          <a:p>
            <a:r>
              <a:rPr lang="da-DK" sz="1600" dirty="0">
                <a:solidFill>
                  <a:srgbClr val="FF0000"/>
                </a:solidFill>
                <a:ea typeface="Calibri" panose="020F0502020204030204" pitchFamily="34" charset="0"/>
                <a:cs typeface="Calibri" panose="020F0502020204030204" pitchFamily="34" charset="0"/>
              </a:rPr>
              <a:t>Der er opbakning til anbefalingen om, </a:t>
            </a:r>
          </a:p>
          <a:p>
            <a:r>
              <a:rPr lang="da-DK" sz="1600" dirty="0">
                <a:solidFill>
                  <a:srgbClr val="FF0000"/>
                </a:solidFill>
                <a:ea typeface="Calibri" panose="020F0502020204030204" pitchFamily="34" charset="0"/>
                <a:cs typeface="Calibri" panose="020F0502020204030204" pitchFamily="34" charset="0"/>
              </a:rPr>
              <a:t>at landsplan fortsat skal arrangere </a:t>
            </a:r>
            <a:r>
              <a:rPr lang="da-DK" sz="1600" dirty="0" err="1">
                <a:solidFill>
                  <a:srgbClr val="FF0000"/>
                </a:solidFill>
                <a:ea typeface="Calibri" panose="020F0502020204030204" pitchFamily="34" charset="0"/>
                <a:cs typeface="Calibri" panose="020F0502020204030204" pitchFamily="34" charset="0"/>
              </a:rPr>
              <a:t>DM’er</a:t>
            </a:r>
            <a:r>
              <a:rPr lang="da-DK" sz="1600" dirty="0">
                <a:solidFill>
                  <a:srgbClr val="FF0000"/>
                </a:solidFill>
                <a:ea typeface="Calibri" panose="020F0502020204030204" pitchFamily="34" charset="0"/>
                <a:cs typeface="Calibri" panose="020F0502020204030204" pitchFamily="34" charset="0"/>
              </a:rPr>
              <a:t>.</a:t>
            </a:r>
          </a:p>
          <a:p>
            <a:endParaRPr lang="da-DK" sz="1600" dirty="0">
              <a:solidFill>
                <a:srgbClr val="FF0000"/>
              </a:solidFill>
              <a:cs typeface="Calibri" panose="020F0502020204030204" pitchFamily="34" charset="0"/>
            </a:endParaRPr>
          </a:p>
          <a:p>
            <a:r>
              <a:rPr lang="da-DK" sz="1600" dirty="0">
                <a:solidFill>
                  <a:srgbClr val="FF0000"/>
                </a:solidFill>
                <a:ea typeface="Calibri" panose="020F0502020204030204" pitchFamily="34" charset="0"/>
                <a:cs typeface="Calibri" panose="020F0502020204030204" pitchFamily="34" charset="0"/>
              </a:rPr>
              <a:t>Til gengæld er der skepsis eller modstand </a:t>
            </a:r>
          </a:p>
          <a:p>
            <a:r>
              <a:rPr lang="da-DK" sz="1600" dirty="0">
                <a:solidFill>
                  <a:srgbClr val="FF0000"/>
                </a:solidFill>
                <a:ea typeface="Calibri" panose="020F0502020204030204" pitchFamily="34" charset="0"/>
                <a:cs typeface="Calibri" panose="020F0502020204030204" pitchFamily="34" charset="0"/>
              </a:rPr>
              <a:t>hos flertallet overfor forslaget om at </a:t>
            </a:r>
          </a:p>
          <a:p>
            <a:r>
              <a:rPr lang="da-DK" sz="1600" dirty="0">
                <a:solidFill>
                  <a:srgbClr val="FF0000"/>
                </a:solidFill>
                <a:ea typeface="Calibri" panose="020F0502020204030204" pitchFamily="34" charset="0"/>
                <a:cs typeface="Calibri" panose="020F0502020204030204" pitchFamily="34" charset="0"/>
              </a:rPr>
              <a:t>udfase ”andre turneringer på landsplan”</a:t>
            </a:r>
            <a:endParaRPr lang="da-DK" sz="1600" dirty="0"/>
          </a:p>
        </p:txBody>
      </p:sp>
      <p:pic>
        <p:nvPicPr>
          <p:cNvPr id="2050" name="Picture 2" descr="DGI Skydning - Freja Sillesen er 16 år og pistolskytte i Alslev  Skytteforening. Her fortæller hun 👇 hvorfor hun går til skydning 🔫🎯🤩 -  Jeg går til skydning sammen med min storebror">
            <a:extLst>
              <a:ext uri="{FF2B5EF4-FFF2-40B4-BE49-F238E27FC236}">
                <a16:creationId xmlns:a16="http://schemas.microsoft.com/office/drawing/2014/main" id="{321AFF1D-26C1-4606-9D1E-248BF8F20E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0330" y="3726737"/>
            <a:ext cx="3087230" cy="2054411"/>
          </a:xfrm>
          <a:prstGeom prst="rect">
            <a:avLst/>
          </a:prstGeom>
          <a:noFill/>
          <a:extLst>
            <a:ext uri="{909E8E84-426E-40DD-AFC4-6F175D3DCCD1}">
              <a14:hiddenFill xmlns:a14="http://schemas.microsoft.com/office/drawing/2010/main">
                <a:solidFill>
                  <a:srgbClr val="FFFFFF"/>
                </a:solidFill>
              </a14:hiddenFill>
            </a:ext>
          </a:extLst>
        </p:spPr>
      </p:pic>
      <p:sp>
        <p:nvSpPr>
          <p:cNvPr id="7" name="Rektangel 6">
            <a:extLst>
              <a:ext uri="{FF2B5EF4-FFF2-40B4-BE49-F238E27FC236}">
                <a16:creationId xmlns:a16="http://schemas.microsoft.com/office/drawing/2014/main" id="{71198E8D-39A0-4ABB-A08D-3173BCDDF216}"/>
              </a:ext>
            </a:extLst>
          </p:cNvPr>
          <p:cNvSpPr/>
          <p:nvPr/>
        </p:nvSpPr>
        <p:spPr>
          <a:xfrm>
            <a:off x="784872" y="1556792"/>
            <a:ext cx="144016" cy="379815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Tree>
    <p:extLst>
      <p:ext uri="{BB962C8B-B14F-4D97-AF65-F5344CB8AC3E}">
        <p14:creationId xmlns:p14="http://schemas.microsoft.com/office/powerpoint/2010/main" val="1214252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A3C4A1D9-18CC-4248-ABBA-4E43D7FDC0BA}"/>
              </a:ext>
            </a:extLst>
          </p:cNvPr>
          <p:cNvSpPr/>
          <p:nvPr/>
        </p:nvSpPr>
        <p:spPr>
          <a:xfrm>
            <a:off x="1115616" y="548680"/>
            <a:ext cx="7848872" cy="2092881"/>
          </a:xfrm>
          <a:prstGeom prst="rect">
            <a:avLst/>
          </a:prstGeom>
        </p:spPr>
        <p:txBody>
          <a:bodyPr wrap="square">
            <a:spAutoFit/>
          </a:bodyPr>
          <a:lstStyle/>
          <a:p>
            <a:endParaRPr lang="da-DK" sz="1600" dirty="0">
              <a:ea typeface="Calibri" panose="020F0502020204030204" pitchFamily="34" charset="0"/>
              <a:cs typeface="Calibri" panose="020F0502020204030204" pitchFamily="34" charset="0"/>
            </a:endParaRPr>
          </a:p>
          <a:p>
            <a:r>
              <a:rPr lang="da-DK" sz="1600" b="1" dirty="0">
                <a:ea typeface="Calibri" panose="020F0502020204030204" pitchFamily="34" charset="0"/>
                <a:cs typeface="Calibri" panose="020F0502020204030204" pitchFamily="34" charset="0"/>
              </a:rPr>
              <a:t>Anbefaling 7: </a:t>
            </a:r>
          </a:p>
          <a:p>
            <a:r>
              <a:rPr lang="da-DK" sz="1600" dirty="0">
                <a:ea typeface="Calibri" panose="020F0502020204030204" pitchFamily="34" charset="0"/>
                <a:cs typeface="Calibri" panose="020F0502020204030204" pitchFamily="34" charset="0"/>
              </a:rPr>
              <a:t>Arbejdsgruppen anerkender, at det nordiske samarbejde har værdi. Af hensyn til en nødvendig prioritering i ressourcer og opgaver anbefaler gruppen dog, at landsholds-arbejdet indstilles. </a:t>
            </a:r>
          </a:p>
          <a:p>
            <a:endParaRPr lang="da-DK" sz="1600" dirty="0">
              <a:ea typeface="Calibri" panose="020F0502020204030204" pitchFamily="34" charset="0"/>
              <a:cs typeface="Calibri" panose="020F0502020204030204" pitchFamily="34" charset="0"/>
            </a:endParaRPr>
          </a:p>
          <a:p>
            <a:r>
              <a:rPr lang="da-DK" sz="1600" dirty="0">
                <a:solidFill>
                  <a:srgbClr val="FF0000"/>
                </a:solidFill>
                <a:ea typeface="Calibri" panose="020F0502020204030204" pitchFamily="34" charset="0"/>
                <a:cs typeface="Calibri" panose="020F0502020204030204" pitchFamily="34" charset="0"/>
              </a:rPr>
              <a:t>Der er delte meninger om værdien af det nordiske landsholdssamarbejde.</a:t>
            </a:r>
            <a:endParaRPr lang="da-DK" sz="1600" dirty="0">
              <a:ea typeface="Calibri" panose="020F0502020204030204" pitchFamily="34" charset="0"/>
              <a:cs typeface="Calibri" panose="020F0502020204030204" pitchFamily="34" charset="0"/>
            </a:endParaRPr>
          </a:p>
          <a:p>
            <a:endParaRPr lang="da-DK" sz="1600" dirty="0">
              <a:ea typeface="Calibri" panose="020F0502020204030204" pitchFamily="34" charset="0"/>
              <a:cs typeface="Times New Roman" panose="02020603050405020304" pitchFamily="18" charset="0"/>
            </a:endParaRPr>
          </a:p>
        </p:txBody>
      </p:sp>
      <p:sp>
        <p:nvSpPr>
          <p:cNvPr id="4" name="Rektangel 3">
            <a:extLst>
              <a:ext uri="{FF2B5EF4-FFF2-40B4-BE49-F238E27FC236}">
                <a16:creationId xmlns:a16="http://schemas.microsoft.com/office/drawing/2014/main" id="{779367F8-A41B-4189-AFC3-8FABAC7E686B}"/>
              </a:ext>
            </a:extLst>
          </p:cNvPr>
          <p:cNvSpPr/>
          <p:nvPr/>
        </p:nvSpPr>
        <p:spPr>
          <a:xfrm>
            <a:off x="827584" y="908720"/>
            <a:ext cx="144016" cy="161339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Rektangel 1">
            <a:extLst>
              <a:ext uri="{FF2B5EF4-FFF2-40B4-BE49-F238E27FC236}">
                <a16:creationId xmlns:a16="http://schemas.microsoft.com/office/drawing/2014/main" id="{BF37408A-1F9C-4E62-8A90-D232ACEDB422}"/>
              </a:ext>
            </a:extLst>
          </p:cNvPr>
          <p:cNvSpPr/>
          <p:nvPr/>
        </p:nvSpPr>
        <p:spPr>
          <a:xfrm>
            <a:off x="1115616" y="2526715"/>
            <a:ext cx="7848872" cy="1569660"/>
          </a:xfrm>
          <a:prstGeom prst="rect">
            <a:avLst/>
          </a:prstGeom>
        </p:spPr>
        <p:txBody>
          <a:bodyPr wrap="square">
            <a:spAutoFit/>
          </a:bodyPr>
          <a:lstStyle/>
          <a:p>
            <a:endParaRPr lang="da-DK" sz="1600" dirty="0">
              <a:ea typeface="Calibri" panose="020F0502020204030204" pitchFamily="34" charset="0"/>
              <a:cs typeface="Calibri" panose="020F0502020204030204" pitchFamily="34" charset="0"/>
            </a:endParaRPr>
          </a:p>
          <a:p>
            <a:r>
              <a:rPr lang="da-DK" sz="1600" b="1" dirty="0">
                <a:ea typeface="Calibri" panose="020F0502020204030204" pitchFamily="34" charset="0"/>
                <a:cs typeface="Calibri" panose="020F0502020204030204" pitchFamily="34" charset="0"/>
              </a:rPr>
              <a:t>Anbefaling 8: </a:t>
            </a:r>
          </a:p>
          <a:p>
            <a:r>
              <a:rPr lang="da-DK" sz="1600" dirty="0">
                <a:ea typeface="Calibri" panose="020F0502020204030204" pitchFamily="34" charset="0"/>
                <a:cs typeface="Calibri" panose="020F0502020204030204" pitchFamily="34" charset="0"/>
              </a:rPr>
              <a:t>Arbejdsgruppen anbefaler, at arbejdet med de nye målgrupper </a:t>
            </a:r>
            <a:r>
              <a:rPr lang="da-DK" sz="1600" i="1" dirty="0">
                <a:ea typeface="Calibri" panose="020F0502020204030204" pitchFamily="34" charset="0"/>
                <a:cs typeface="Calibri" panose="020F0502020204030204" pitchFamily="34" charset="0"/>
              </a:rPr>
              <a:t>(bueskydning, </a:t>
            </a:r>
            <a:r>
              <a:rPr lang="da-DK" sz="1600" i="1" dirty="0" err="1">
                <a:ea typeface="Calibri" panose="020F0502020204030204" pitchFamily="34" charset="0"/>
                <a:cs typeface="Calibri" panose="020F0502020204030204" pitchFamily="34" charset="0"/>
              </a:rPr>
              <a:t>airsoft</a:t>
            </a:r>
            <a:r>
              <a:rPr lang="da-DK" sz="1600" i="1" dirty="0">
                <a:ea typeface="Calibri" panose="020F0502020204030204" pitchFamily="34" charset="0"/>
                <a:cs typeface="Calibri" panose="020F0502020204030204" pitchFamily="34" charset="0"/>
              </a:rPr>
              <a:t> og riffeljægere, red.</a:t>
            </a:r>
            <a:r>
              <a:rPr lang="da-DK" sz="1600" dirty="0">
                <a:ea typeface="Calibri" panose="020F0502020204030204" pitchFamily="34" charset="0"/>
                <a:cs typeface="Calibri" panose="020F0502020204030204" pitchFamily="34" charset="0"/>
              </a:rPr>
              <a:t>) fortsat har høj prioritet, og at der afsættes de nødvendige ressourcer hertil, samt at landsdelene fremover, og i stigende grad, overtager udbredelsen af de nye målgrupper. </a:t>
            </a:r>
            <a:endParaRPr lang="da-DK" sz="1600" dirty="0">
              <a:ea typeface="Calibri" panose="020F0502020204030204" pitchFamily="34" charset="0"/>
              <a:cs typeface="Times New Roman" panose="02020603050405020304" pitchFamily="18" charset="0"/>
            </a:endParaRPr>
          </a:p>
        </p:txBody>
      </p:sp>
      <p:sp>
        <p:nvSpPr>
          <p:cNvPr id="5" name="Rektangel 4">
            <a:extLst>
              <a:ext uri="{FF2B5EF4-FFF2-40B4-BE49-F238E27FC236}">
                <a16:creationId xmlns:a16="http://schemas.microsoft.com/office/drawing/2014/main" id="{1E1B1E4B-E444-4EA4-A3BF-423980D934BD}"/>
              </a:ext>
            </a:extLst>
          </p:cNvPr>
          <p:cNvSpPr/>
          <p:nvPr/>
        </p:nvSpPr>
        <p:spPr>
          <a:xfrm>
            <a:off x="1115616" y="4433745"/>
            <a:ext cx="7614468" cy="1323439"/>
          </a:xfrm>
          <a:prstGeom prst="rect">
            <a:avLst/>
          </a:prstGeom>
        </p:spPr>
        <p:txBody>
          <a:bodyPr wrap="square">
            <a:spAutoFit/>
          </a:bodyPr>
          <a:lstStyle/>
          <a:p>
            <a:r>
              <a:rPr lang="da-DK" sz="1600" dirty="0">
                <a:solidFill>
                  <a:srgbClr val="FF0000"/>
                </a:solidFill>
                <a:ea typeface="Calibri" panose="020F0502020204030204" pitchFamily="34" charset="0"/>
                <a:cs typeface="Calibri" panose="020F0502020204030204" pitchFamily="34" charset="0"/>
              </a:rPr>
              <a:t>Landsdelenes lægger vægt på, at der skal være lokal efterspørgsel/interesse fra foreninger, hvis arbejdet med de nye målgrupper skal give mening.  Desuden er det vigtigt med understøttelse fra landsplan i form af faglig kompetence og sparring om aktivitetsudvikling indenfor de nye målgrupper.</a:t>
            </a:r>
            <a:endParaRPr lang="da-DK" sz="1600" dirty="0">
              <a:solidFill>
                <a:srgbClr val="FF0000"/>
              </a:solidFill>
              <a:ea typeface="Calibri" panose="020F0502020204030204" pitchFamily="34" charset="0"/>
              <a:cs typeface="Times New Roman" panose="02020603050405020304" pitchFamily="18" charset="0"/>
            </a:endParaRPr>
          </a:p>
        </p:txBody>
      </p:sp>
      <p:sp>
        <p:nvSpPr>
          <p:cNvPr id="8" name="Rektangel 7">
            <a:extLst>
              <a:ext uri="{FF2B5EF4-FFF2-40B4-BE49-F238E27FC236}">
                <a16:creationId xmlns:a16="http://schemas.microsoft.com/office/drawing/2014/main" id="{915449C9-D955-4AAC-9D18-AB8BB67FF947}"/>
              </a:ext>
            </a:extLst>
          </p:cNvPr>
          <p:cNvSpPr/>
          <p:nvPr/>
        </p:nvSpPr>
        <p:spPr>
          <a:xfrm>
            <a:off x="787400" y="2780928"/>
            <a:ext cx="200472" cy="320653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highlight>
                <a:srgbClr val="C0C0C0"/>
              </a:highlight>
            </a:endParaRPr>
          </a:p>
        </p:txBody>
      </p:sp>
    </p:spTree>
    <p:extLst>
      <p:ext uri="{BB962C8B-B14F-4D97-AF65-F5344CB8AC3E}">
        <p14:creationId xmlns:p14="http://schemas.microsoft.com/office/powerpoint/2010/main" val="2650914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A3C4A1D9-18CC-4248-ABBA-4E43D7FDC0BA}"/>
              </a:ext>
            </a:extLst>
          </p:cNvPr>
          <p:cNvSpPr/>
          <p:nvPr/>
        </p:nvSpPr>
        <p:spPr>
          <a:xfrm>
            <a:off x="956196" y="467078"/>
            <a:ext cx="8008292" cy="2554545"/>
          </a:xfrm>
          <a:prstGeom prst="rect">
            <a:avLst/>
          </a:prstGeom>
        </p:spPr>
        <p:txBody>
          <a:bodyPr wrap="square">
            <a:spAutoFit/>
          </a:bodyPr>
          <a:lstStyle/>
          <a:p>
            <a:r>
              <a:rPr lang="da-DK" sz="1600" b="1" dirty="0">
                <a:ea typeface="Calibri" panose="020F0502020204030204" pitchFamily="34" charset="0"/>
                <a:cs typeface="Calibri" panose="020F0502020204030204" pitchFamily="34" charset="0"/>
              </a:rPr>
              <a:t>Anbefaling 9:</a:t>
            </a:r>
            <a:endParaRPr lang="da-DK" sz="1600" dirty="0">
              <a:ea typeface="Calibri" panose="020F0502020204030204" pitchFamily="34" charset="0"/>
              <a:cs typeface="Calibri" panose="020F0502020204030204" pitchFamily="34" charset="0"/>
            </a:endParaRPr>
          </a:p>
          <a:p>
            <a:endParaRPr lang="da-DK" sz="1600" dirty="0">
              <a:ea typeface="Calibri" panose="020F0502020204030204" pitchFamily="34" charset="0"/>
              <a:cs typeface="Calibri" panose="020F0502020204030204" pitchFamily="34" charset="0"/>
            </a:endParaRPr>
          </a:p>
          <a:p>
            <a:r>
              <a:rPr lang="da-DK" sz="1600" dirty="0">
                <a:ea typeface="Calibri" panose="020F0502020204030204" pitchFamily="34" charset="0"/>
                <a:cs typeface="Calibri" panose="020F0502020204030204" pitchFamily="34" charset="0"/>
              </a:rPr>
              <a:t>Den frivillige indsats har afgørende betydning for, at skytteforeningerne kan fungere, og at skydning kan opretholde sit aktivitetsniveau. Arbejdsgruppen anbefaler derfor, at landsdelene efter fusionsaftalens udløb fortsat har fokus på at understøtte foreningerne i at fastholde de frivillige i foreningerne.</a:t>
            </a:r>
          </a:p>
          <a:p>
            <a:endParaRPr lang="da-DK" sz="1600" dirty="0">
              <a:ea typeface="Calibri" panose="020F0502020204030204" pitchFamily="34" charset="0"/>
              <a:cs typeface="Times New Roman" panose="02020603050405020304" pitchFamily="18" charset="0"/>
            </a:endParaRPr>
          </a:p>
          <a:p>
            <a:r>
              <a:rPr lang="da-DK" sz="1600" dirty="0">
                <a:solidFill>
                  <a:srgbClr val="FF0000"/>
                </a:solidFill>
              </a:rPr>
              <a:t>Landsdelene er enige i anbefalingen. </a:t>
            </a:r>
          </a:p>
          <a:p>
            <a:endParaRPr lang="da-DK" sz="1600" dirty="0">
              <a:ea typeface="Calibri" panose="020F0502020204030204" pitchFamily="34" charset="0"/>
              <a:cs typeface="Calibri" panose="020F0502020204030204" pitchFamily="34" charset="0"/>
            </a:endParaRPr>
          </a:p>
          <a:p>
            <a:endParaRPr lang="da-DK" sz="1600" dirty="0">
              <a:ea typeface="Calibri" panose="020F0502020204030204" pitchFamily="34" charset="0"/>
              <a:cs typeface="Times New Roman" panose="02020603050405020304" pitchFamily="18" charset="0"/>
            </a:endParaRPr>
          </a:p>
        </p:txBody>
      </p:sp>
      <p:sp>
        <p:nvSpPr>
          <p:cNvPr id="2" name="Rektangel 1">
            <a:extLst>
              <a:ext uri="{FF2B5EF4-FFF2-40B4-BE49-F238E27FC236}">
                <a16:creationId xmlns:a16="http://schemas.microsoft.com/office/drawing/2014/main" id="{BF37408A-1F9C-4E62-8A90-D232ACEDB422}"/>
              </a:ext>
            </a:extLst>
          </p:cNvPr>
          <p:cNvSpPr/>
          <p:nvPr/>
        </p:nvSpPr>
        <p:spPr>
          <a:xfrm>
            <a:off x="956196" y="2635111"/>
            <a:ext cx="5817244" cy="1815882"/>
          </a:xfrm>
          <a:prstGeom prst="rect">
            <a:avLst/>
          </a:prstGeom>
        </p:spPr>
        <p:txBody>
          <a:bodyPr wrap="square">
            <a:spAutoFit/>
          </a:bodyPr>
          <a:lstStyle/>
          <a:p>
            <a:r>
              <a:rPr lang="da-DK" sz="1600" b="1" dirty="0">
                <a:ea typeface="Calibri" panose="020F0502020204030204" pitchFamily="34" charset="0"/>
                <a:cs typeface="Calibri" panose="020F0502020204030204" pitchFamily="34" charset="0"/>
              </a:rPr>
              <a:t>Anbefaling 10:</a:t>
            </a:r>
          </a:p>
          <a:p>
            <a:endParaRPr lang="da-DK" sz="1600" b="1" dirty="0">
              <a:ea typeface="Calibri" panose="020F0502020204030204" pitchFamily="34" charset="0"/>
              <a:cs typeface="Calibri" panose="020F0502020204030204" pitchFamily="34" charset="0"/>
            </a:endParaRPr>
          </a:p>
          <a:p>
            <a:r>
              <a:rPr lang="da-DK" sz="1600" dirty="0">
                <a:solidFill>
                  <a:srgbClr val="000000"/>
                </a:solidFill>
                <a:ea typeface="Calibri" panose="020F0502020204030204" pitchFamily="34" charset="0"/>
                <a:cs typeface="Verdana" panose="020B0604030504040204" pitchFamily="34" charset="0"/>
              </a:rPr>
              <a:t>Arbejdsgruppen anbefaler, at Skydeledelsen* i lighed med de øvrige idrætsledelser ændrer karakter til strategisk idrætsledelse. </a:t>
            </a:r>
            <a:r>
              <a:rPr lang="da-DK" sz="1600" dirty="0"/>
              <a:t>(*Landsplan. Red)</a:t>
            </a:r>
          </a:p>
          <a:p>
            <a:endParaRPr lang="da-DK" sz="1600" b="1" dirty="0">
              <a:solidFill>
                <a:srgbClr val="FF0000"/>
              </a:solidFill>
            </a:endParaRPr>
          </a:p>
          <a:p>
            <a:r>
              <a:rPr lang="da-DK" sz="1600" dirty="0">
                <a:solidFill>
                  <a:srgbClr val="FF0000"/>
                </a:solidFill>
              </a:rPr>
              <a:t>Landsdelene er enige i anbefalingen</a:t>
            </a:r>
            <a:endParaRPr lang="da-DK" sz="1600" dirty="0">
              <a:ea typeface="Calibri" panose="020F0502020204030204" pitchFamily="34" charset="0"/>
              <a:cs typeface="Times New Roman" panose="02020603050405020304" pitchFamily="18" charset="0"/>
            </a:endParaRPr>
          </a:p>
        </p:txBody>
      </p:sp>
      <p:pic>
        <p:nvPicPr>
          <p:cNvPr id="3074" name="Picture 2" descr="DIF giver 200.000 kr. til onlinekurser i skydning - DANSK SKYTTE UNION">
            <a:extLst>
              <a:ext uri="{FF2B5EF4-FFF2-40B4-BE49-F238E27FC236}">
                <a16:creationId xmlns:a16="http://schemas.microsoft.com/office/drawing/2014/main" id="{8D857077-5E75-49E5-A026-6BE1E9C7231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849" r="50751"/>
          <a:stretch/>
        </p:blipFill>
        <p:spPr bwMode="auto">
          <a:xfrm>
            <a:off x="6932860" y="2276872"/>
            <a:ext cx="1872208" cy="2538410"/>
          </a:xfrm>
          <a:prstGeom prst="rect">
            <a:avLst/>
          </a:prstGeom>
          <a:noFill/>
          <a:extLst>
            <a:ext uri="{909E8E84-426E-40DD-AFC4-6F175D3DCCD1}">
              <a14:hiddenFill xmlns:a14="http://schemas.microsoft.com/office/drawing/2010/main">
                <a:solidFill>
                  <a:srgbClr val="FFFFFF"/>
                </a:solidFill>
              </a14:hiddenFill>
            </a:ext>
          </a:extLst>
        </p:spPr>
      </p:pic>
      <p:sp>
        <p:nvSpPr>
          <p:cNvPr id="6" name="Rektangel 5">
            <a:extLst>
              <a:ext uri="{FF2B5EF4-FFF2-40B4-BE49-F238E27FC236}">
                <a16:creationId xmlns:a16="http://schemas.microsoft.com/office/drawing/2014/main" id="{6EFA1F56-740D-4AE2-BACF-5BB89C8169DD}"/>
              </a:ext>
            </a:extLst>
          </p:cNvPr>
          <p:cNvSpPr/>
          <p:nvPr/>
        </p:nvSpPr>
        <p:spPr>
          <a:xfrm>
            <a:off x="956196" y="4581128"/>
            <a:ext cx="8008292" cy="1569660"/>
          </a:xfrm>
          <a:prstGeom prst="rect">
            <a:avLst/>
          </a:prstGeom>
        </p:spPr>
        <p:txBody>
          <a:bodyPr wrap="square">
            <a:spAutoFit/>
          </a:bodyPr>
          <a:lstStyle/>
          <a:p>
            <a:r>
              <a:rPr lang="da-DK" sz="1600" b="1" dirty="0">
                <a:ea typeface="Calibri" panose="020F0502020204030204" pitchFamily="34" charset="0"/>
                <a:cs typeface="Calibri" panose="020F0502020204030204" pitchFamily="34" charset="0"/>
              </a:rPr>
              <a:t>Anbefaling 11:</a:t>
            </a:r>
          </a:p>
          <a:p>
            <a:endParaRPr lang="da-DK" sz="1600" dirty="0">
              <a:solidFill>
                <a:srgbClr val="000000"/>
              </a:solidFill>
              <a:ea typeface="Calibri" panose="020F0502020204030204" pitchFamily="34" charset="0"/>
              <a:cs typeface="Verdana" panose="020B0604030504040204" pitchFamily="34" charset="0"/>
            </a:endParaRPr>
          </a:p>
          <a:p>
            <a:r>
              <a:rPr lang="da-DK" sz="1600" dirty="0">
                <a:solidFill>
                  <a:srgbClr val="000000"/>
                </a:solidFill>
                <a:ea typeface="Calibri" panose="020F0502020204030204" pitchFamily="34" charset="0"/>
                <a:cs typeface="Verdana" panose="020B0604030504040204" pitchFamily="34" charset="0"/>
              </a:rPr>
              <a:t>Arbejdsgruppen anbefaler, at skydnings målsætninger og korte beskrivelser redefineres, og at der afsættes tilstrækkelige ressourcer til at indfri dem.</a:t>
            </a:r>
          </a:p>
          <a:p>
            <a:r>
              <a:rPr lang="da-DK" sz="1600" dirty="0">
                <a:solidFill>
                  <a:srgbClr val="000000"/>
                </a:solidFill>
                <a:ea typeface="Calibri" panose="020F0502020204030204" pitchFamily="34" charset="0"/>
                <a:cs typeface="Verdana" panose="020B0604030504040204" pitchFamily="34" charset="0"/>
              </a:rPr>
              <a:t> </a:t>
            </a:r>
          </a:p>
          <a:p>
            <a:r>
              <a:rPr lang="da-DK" sz="1600" dirty="0">
                <a:solidFill>
                  <a:srgbClr val="FF0000"/>
                </a:solidFill>
                <a:ea typeface="Calibri" panose="020F0502020204030204" pitchFamily="34" charset="0"/>
                <a:cs typeface="Verdana" panose="020B0604030504040204" pitchFamily="34" charset="0"/>
              </a:rPr>
              <a:t>Landsdelene er enige i anbefalingen</a:t>
            </a:r>
          </a:p>
        </p:txBody>
      </p:sp>
    </p:spTree>
    <p:extLst>
      <p:ext uri="{BB962C8B-B14F-4D97-AF65-F5344CB8AC3E}">
        <p14:creationId xmlns:p14="http://schemas.microsoft.com/office/powerpoint/2010/main" val="1456560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5.000 skydeledere uddannet i løbet af 2019">
            <a:extLst>
              <a:ext uri="{FF2B5EF4-FFF2-40B4-BE49-F238E27FC236}">
                <a16:creationId xmlns:a16="http://schemas.microsoft.com/office/drawing/2014/main" id="{E325CE54-2990-47E6-AA12-CE7C77CFCD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8216" y="2996952"/>
            <a:ext cx="3635896" cy="2030042"/>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187624" y="1196752"/>
            <a:ext cx="7460456" cy="46342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De 11 anbefalinger</a:t>
            </a:r>
          </a:p>
          <a:p>
            <a:pPr algn="ctr" eaLnBrk="1" hangingPunct="1">
              <a:spcBef>
                <a:spcPct val="0"/>
              </a:spcBef>
              <a:buFont typeface="Arial" panose="020B0604020202020204" pitchFamily="34" charset="0"/>
              <a:buNone/>
            </a:pPr>
            <a:endParaRPr lang="da-DK" sz="2000" b="1" dirty="0">
              <a:latin typeface="+mn-lt"/>
            </a:endParaRPr>
          </a:p>
          <a:p>
            <a:pPr algn="ctr" eaLnBrk="1" hangingPunct="1">
              <a:spcBef>
                <a:spcPct val="0"/>
              </a:spcBef>
              <a:buFont typeface="Arial" panose="020B0604020202020204" pitchFamily="34" charset="0"/>
              <a:buNone/>
            </a:pPr>
            <a:br>
              <a:rPr lang="da-DK" sz="2000" dirty="0">
                <a:latin typeface="+mn-lt"/>
              </a:rPr>
            </a:br>
            <a:endParaRPr lang="da-DK" sz="2000" dirty="0">
              <a:latin typeface="+mn-lt"/>
            </a:endParaRPr>
          </a:p>
          <a:p>
            <a:pPr lvl="0">
              <a:buNone/>
            </a:pPr>
            <a:r>
              <a:rPr lang="da-DK" sz="2000" b="1" dirty="0">
                <a:latin typeface="+mn-lt"/>
              </a:rPr>
              <a:t>Kommentarer fra:</a:t>
            </a:r>
          </a:p>
          <a:p>
            <a:pPr lvl="0">
              <a:buNone/>
            </a:pPr>
            <a:endParaRPr lang="da-DK" sz="2000" b="1" dirty="0">
              <a:latin typeface="+mn-lt"/>
            </a:endParaRPr>
          </a:p>
          <a:p>
            <a:pPr marL="342900" indent="-342900"/>
            <a:r>
              <a:rPr lang="da-DK" sz="2000" dirty="0">
                <a:latin typeface="+mn-lt"/>
              </a:rPr>
              <a:t>Skydeledelsen </a:t>
            </a:r>
          </a:p>
          <a:p>
            <a:pPr marL="342900" indent="-342900"/>
            <a:endParaRPr lang="da-DK" sz="2000" dirty="0">
              <a:latin typeface="+mn-lt"/>
            </a:endParaRPr>
          </a:p>
          <a:p>
            <a:pPr marL="342900" indent="-342900"/>
            <a:r>
              <a:rPr lang="da-DK" sz="2000" dirty="0">
                <a:latin typeface="+mn-lt"/>
              </a:rPr>
              <a:t>landsudvalgene </a:t>
            </a:r>
          </a:p>
          <a:p>
            <a:pPr marL="342900" indent="-342900"/>
            <a:endParaRPr lang="da-DK" sz="2000" dirty="0">
              <a:latin typeface="+mn-lt"/>
            </a:endParaRPr>
          </a:p>
          <a:p>
            <a:pPr marL="342900" indent="-342900"/>
            <a:r>
              <a:rPr lang="da-DK" sz="2000" dirty="0">
                <a:latin typeface="+mn-lt"/>
              </a:rPr>
              <a:t>landsdelsforeningerne</a:t>
            </a:r>
            <a:endParaRPr lang="da-DK" altLang="da-DK" sz="2000" b="1" dirty="0">
              <a:latin typeface="+mn-lt"/>
            </a:endParaRPr>
          </a:p>
          <a:p>
            <a:pPr marL="457200" indent="-457200">
              <a:spcBef>
                <a:spcPct val="0"/>
              </a:spcBef>
            </a:pPr>
            <a:endParaRPr lang="da-DK" altLang="da-DK" sz="2000" b="1" dirty="0">
              <a:latin typeface="+mn-lt"/>
            </a:endParaRPr>
          </a:p>
          <a:p>
            <a:pPr algn="ctr" eaLnBrk="1" hangingPunct="1">
              <a:spcBef>
                <a:spcPct val="0"/>
              </a:spcBef>
              <a:buFont typeface="Arial" panose="020B0604020202020204" pitchFamily="34" charset="0"/>
              <a:buNone/>
            </a:pPr>
            <a:endParaRPr lang="da-DK" altLang="da-DK" sz="2000" b="1" dirty="0">
              <a:latin typeface="+mn-lt"/>
            </a:endParaRPr>
          </a:p>
        </p:txBody>
      </p:sp>
    </p:spTree>
    <p:extLst>
      <p:ext uri="{BB962C8B-B14F-4D97-AF65-F5344CB8AC3E}">
        <p14:creationId xmlns:p14="http://schemas.microsoft.com/office/powerpoint/2010/main" val="410623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675557" y="548680"/>
            <a:ext cx="7460456" cy="20181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Aftalen fra 2013</a:t>
            </a:r>
          </a:p>
          <a:p>
            <a:pPr algn="ctr" eaLnBrk="1" hangingPunct="1">
              <a:spcBef>
                <a:spcPct val="0"/>
              </a:spcBef>
              <a:buFont typeface="Arial" panose="020B0604020202020204" pitchFamily="34" charset="0"/>
              <a:buNone/>
            </a:pPr>
            <a:endParaRPr lang="da-DK" sz="2000" dirty="0">
              <a:latin typeface="+mn-lt"/>
            </a:endParaRPr>
          </a:p>
          <a:p>
            <a:pPr lvl="0">
              <a:buNone/>
            </a:pPr>
            <a:r>
              <a:rPr lang="da-DK" sz="2000" b="1" dirty="0">
                <a:latin typeface="+mn-lt"/>
              </a:rPr>
              <a:t>DGI tilførtes 38 mio. årligt fra DDS. Aftalens økonomiske hovedlinjer var:</a:t>
            </a:r>
          </a:p>
          <a:p>
            <a:pPr marL="457200" indent="-457200">
              <a:spcBef>
                <a:spcPct val="0"/>
              </a:spcBef>
            </a:pPr>
            <a:endParaRPr lang="da-DK" altLang="da-DK" sz="2000" b="1" dirty="0">
              <a:latin typeface="+mn-lt"/>
            </a:endParaRPr>
          </a:p>
          <a:p>
            <a:pPr algn="ctr" eaLnBrk="1" hangingPunct="1">
              <a:spcBef>
                <a:spcPct val="0"/>
              </a:spcBef>
              <a:buFont typeface="Arial" panose="020B0604020202020204" pitchFamily="34" charset="0"/>
              <a:buNone/>
            </a:pPr>
            <a:endParaRPr lang="da-DK" altLang="da-DK" sz="2000" b="1" dirty="0">
              <a:latin typeface="+mn-lt"/>
            </a:endParaRPr>
          </a:p>
        </p:txBody>
      </p:sp>
      <p:pic>
        <p:nvPicPr>
          <p:cNvPr id="5" name="Picture 5">
            <a:extLst>
              <a:ext uri="{FF2B5EF4-FFF2-40B4-BE49-F238E27FC236}">
                <a16:creationId xmlns:a16="http://schemas.microsoft.com/office/drawing/2014/main" id="{00C52A6F-2979-4159-A5F9-368E9ECE7B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438" y="2206625"/>
            <a:ext cx="7920038"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6" name="Picture 2" descr="Enigt Folketing indgår aftale om nye tiltag mod sort arbejde - Regeringen.dk">
            <a:extLst>
              <a:ext uri="{FF2B5EF4-FFF2-40B4-BE49-F238E27FC236}">
                <a16:creationId xmlns:a16="http://schemas.microsoft.com/office/drawing/2014/main" id="{A6AB6AE4-18B4-435B-95B0-F4730C6A97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3445" y="4509120"/>
            <a:ext cx="2543943" cy="1256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864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675556" y="548680"/>
            <a:ext cx="8216923" cy="6711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Hvordan ser DGI skydning, som aftalepart, at vi lander: </a:t>
            </a:r>
          </a:p>
          <a:p>
            <a:pPr lvl="0">
              <a:buNone/>
            </a:pPr>
            <a:endParaRPr lang="da-DK" sz="2000" b="1" dirty="0">
              <a:latin typeface="+mn-lt"/>
            </a:endParaRPr>
          </a:p>
          <a:p>
            <a:pPr lvl="0">
              <a:buNone/>
            </a:pPr>
            <a:r>
              <a:rPr lang="da-DK" sz="2000" b="1" dirty="0">
                <a:latin typeface="+mn-lt"/>
              </a:rPr>
              <a:t>Overordnet:</a:t>
            </a:r>
          </a:p>
          <a:p>
            <a:pPr lvl="0">
              <a:buNone/>
            </a:pPr>
            <a:endParaRPr lang="da-DK" sz="2000" dirty="0">
              <a:latin typeface="+mn-lt"/>
            </a:endParaRPr>
          </a:p>
          <a:p>
            <a:pPr lvl="0">
              <a:buNone/>
            </a:pPr>
            <a:r>
              <a:rPr lang="da-DK" sz="2000" dirty="0">
                <a:latin typeface="+mn-lt"/>
              </a:rPr>
              <a:t>2024 som overgangsår</a:t>
            </a:r>
          </a:p>
          <a:p>
            <a:pPr lvl="0">
              <a:buNone/>
            </a:pPr>
            <a:endParaRPr lang="da-DK" sz="2000" dirty="0">
              <a:latin typeface="+mn-lt"/>
            </a:endParaRPr>
          </a:p>
          <a:p>
            <a:pPr lvl="0">
              <a:buNone/>
            </a:pPr>
            <a:r>
              <a:rPr lang="da-DK" sz="2000" dirty="0">
                <a:latin typeface="+mn-lt"/>
              </a:rPr>
              <a:t>DGI fordelingsnøgle i 2025 medfører at det at være ”ligesom alle andre” bliver et nyt vilkår for alle i DGI:</a:t>
            </a:r>
          </a:p>
          <a:p>
            <a:pPr marL="342900" indent="-342900"/>
            <a:r>
              <a:rPr lang="da-DK" sz="2000" dirty="0">
                <a:latin typeface="+mn-lt"/>
              </a:rPr>
              <a:t>Landsplan, </a:t>
            </a:r>
          </a:p>
          <a:p>
            <a:pPr marL="342900" indent="-342900"/>
            <a:r>
              <a:rPr lang="da-DK" sz="2000" dirty="0">
                <a:latin typeface="+mn-lt"/>
              </a:rPr>
              <a:t>Landsdelsforeninger </a:t>
            </a:r>
          </a:p>
          <a:p>
            <a:pPr marL="342900" indent="-342900"/>
            <a:r>
              <a:rPr lang="da-DK" sz="2000" dirty="0">
                <a:latin typeface="+mn-lt"/>
              </a:rPr>
              <a:t>og idrætter m.v.</a:t>
            </a:r>
          </a:p>
          <a:p>
            <a:pPr lvl="0">
              <a:buNone/>
            </a:pPr>
            <a:endParaRPr lang="da-DK" sz="2000" dirty="0">
              <a:latin typeface="+mn-lt"/>
            </a:endParaRPr>
          </a:p>
          <a:p>
            <a:pPr lvl="0">
              <a:buNone/>
            </a:pPr>
            <a:r>
              <a:rPr lang="da-DK" sz="2000" dirty="0" err="1">
                <a:latin typeface="+mn-lt"/>
              </a:rPr>
              <a:t>DGIs</a:t>
            </a:r>
            <a:r>
              <a:rPr lang="da-DK" sz="2000" dirty="0">
                <a:latin typeface="+mn-lt"/>
              </a:rPr>
              <a:t> strategiske indsatser og de</a:t>
            </a:r>
          </a:p>
          <a:p>
            <a:pPr lvl="0">
              <a:buNone/>
            </a:pPr>
            <a:r>
              <a:rPr lang="da-DK" sz="2000" dirty="0">
                <a:latin typeface="+mn-lt"/>
              </a:rPr>
              <a:t>11 anbefalinger gælder i 2024 – </a:t>
            </a:r>
          </a:p>
          <a:p>
            <a:pPr lvl="0">
              <a:buNone/>
            </a:pPr>
            <a:r>
              <a:rPr lang="da-DK" sz="2000" dirty="0">
                <a:latin typeface="+mn-lt"/>
              </a:rPr>
              <a:t>men også i årene derefter</a:t>
            </a:r>
          </a:p>
          <a:p>
            <a:pPr lvl="0">
              <a:buNone/>
            </a:pPr>
            <a:endParaRPr lang="da-DK" sz="2000" b="1" dirty="0">
              <a:latin typeface="+mn-lt"/>
            </a:endParaRPr>
          </a:p>
          <a:p>
            <a:pPr marL="457200" indent="-457200">
              <a:spcBef>
                <a:spcPct val="0"/>
              </a:spcBef>
            </a:pPr>
            <a:endParaRPr lang="da-DK" altLang="da-DK" sz="2000" b="1" dirty="0">
              <a:latin typeface="+mn-lt"/>
            </a:endParaRPr>
          </a:p>
          <a:p>
            <a:pPr algn="ctr" eaLnBrk="1" hangingPunct="1">
              <a:spcBef>
                <a:spcPct val="0"/>
              </a:spcBef>
              <a:buFont typeface="Arial" panose="020B0604020202020204" pitchFamily="34" charset="0"/>
              <a:buNone/>
            </a:pPr>
            <a:endParaRPr lang="da-DK" altLang="da-DK" sz="2000" b="1" dirty="0">
              <a:latin typeface="+mn-lt"/>
            </a:endParaRPr>
          </a:p>
        </p:txBody>
      </p:sp>
      <p:pic>
        <p:nvPicPr>
          <p:cNvPr id="9218" name="Picture 2" descr="Harald Blåtand gemte sorte penge i skattely på Rügen - Satyren">
            <a:extLst>
              <a:ext uri="{FF2B5EF4-FFF2-40B4-BE49-F238E27FC236}">
                <a16:creationId xmlns:a16="http://schemas.microsoft.com/office/drawing/2014/main" id="{FA622B68-EACD-488F-B3B5-0A455CBBAA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415489"/>
            <a:ext cx="2996083" cy="1677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5867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99466" y="1419667"/>
            <a:ext cx="7016949" cy="51728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Landsplan</a:t>
            </a:r>
          </a:p>
          <a:p>
            <a:pPr algn="ctr" eaLnBrk="1" hangingPunct="1">
              <a:spcBef>
                <a:spcPct val="0"/>
              </a:spcBef>
              <a:buFont typeface="Arial" panose="020B0604020202020204" pitchFamily="34" charset="0"/>
              <a:buNone/>
            </a:pPr>
            <a:endParaRPr lang="da-DK" sz="2000" dirty="0">
              <a:latin typeface="+mn-lt"/>
            </a:endParaRPr>
          </a:p>
          <a:p>
            <a:pPr lvl="0">
              <a:buNone/>
            </a:pPr>
            <a:r>
              <a:rPr lang="da-DK" sz="2000" b="1" dirty="0">
                <a:latin typeface="+mn-lt"/>
              </a:rPr>
              <a:t>2014: 10 </a:t>
            </a:r>
            <a:r>
              <a:rPr lang="da-DK" sz="2000" b="1" dirty="0" err="1">
                <a:latin typeface="+mn-lt"/>
              </a:rPr>
              <a:t>mio</a:t>
            </a:r>
            <a:endParaRPr lang="da-DK" sz="2000" b="1" dirty="0">
              <a:latin typeface="+mn-lt"/>
            </a:endParaRPr>
          </a:p>
          <a:p>
            <a:pPr lvl="0">
              <a:buNone/>
            </a:pPr>
            <a:endParaRPr lang="da-DK" sz="2000" b="1" dirty="0">
              <a:latin typeface="+mn-lt"/>
            </a:endParaRPr>
          </a:p>
          <a:p>
            <a:pPr lvl="0">
              <a:buNone/>
            </a:pPr>
            <a:r>
              <a:rPr lang="da-DK" sz="2000" b="1" dirty="0">
                <a:latin typeface="+mn-lt"/>
              </a:rPr>
              <a:t>2023: 5,5 </a:t>
            </a:r>
            <a:r>
              <a:rPr lang="da-DK" sz="2000" b="1" dirty="0" err="1">
                <a:latin typeface="+mn-lt"/>
              </a:rPr>
              <a:t>mio</a:t>
            </a:r>
            <a:endParaRPr lang="da-DK" sz="2000" b="1" dirty="0">
              <a:latin typeface="+mn-lt"/>
            </a:endParaRPr>
          </a:p>
          <a:p>
            <a:pPr lvl="0">
              <a:buNone/>
            </a:pPr>
            <a:endParaRPr lang="da-DK" sz="2000" b="1" dirty="0">
              <a:latin typeface="+mn-lt"/>
            </a:endParaRPr>
          </a:p>
          <a:p>
            <a:pPr lvl="0">
              <a:buNone/>
            </a:pPr>
            <a:r>
              <a:rPr lang="da-DK" sz="2000" b="1" dirty="0">
                <a:latin typeface="+mn-lt"/>
              </a:rPr>
              <a:t>2024: 5,0 – 5,5 mio.</a:t>
            </a:r>
          </a:p>
          <a:p>
            <a:pPr lvl="0">
              <a:buNone/>
            </a:pPr>
            <a:endParaRPr lang="da-DK" sz="2000" b="1" dirty="0">
              <a:latin typeface="+mn-lt"/>
            </a:endParaRPr>
          </a:p>
          <a:p>
            <a:pPr lvl="0">
              <a:buNone/>
            </a:pPr>
            <a:r>
              <a:rPr lang="da-DK" sz="2000" b="1" dirty="0">
                <a:latin typeface="+mn-lt"/>
              </a:rPr>
              <a:t>2025 og derefter: </a:t>
            </a:r>
          </a:p>
          <a:p>
            <a:pPr lvl="0">
              <a:buNone/>
            </a:pPr>
            <a:r>
              <a:rPr lang="da-DK" sz="2000" b="1" dirty="0">
                <a:latin typeface="+mn-lt"/>
              </a:rPr>
              <a:t>Fortsat efterlevelse af de 11 anbefalinger m.v.</a:t>
            </a:r>
          </a:p>
          <a:p>
            <a:pPr lvl="0">
              <a:buNone/>
            </a:pPr>
            <a:endParaRPr lang="da-DK" sz="2000" b="1" dirty="0">
              <a:latin typeface="+mn-lt"/>
            </a:endParaRPr>
          </a:p>
          <a:p>
            <a:pPr lvl="0">
              <a:buNone/>
            </a:pPr>
            <a:endParaRPr lang="da-DK" sz="2000" b="1" dirty="0">
              <a:latin typeface="+mn-lt"/>
            </a:endParaRPr>
          </a:p>
          <a:p>
            <a:pPr marL="457200" indent="-457200">
              <a:spcBef>
                <a:spcPct val="0"/>
              </a:spcBef>
            </a:pPr>
            <a:endParaRPr lang="da-DK" altLang="da-DK" sz="2000" b="1" dirty="0">
              <a:latin typeface="+mn-lt"/>
            </a:endParaRPr>
          </a:p>
          <a:p>
            <a:pPr algn="ctr" eaLnBrk="1" hangingPunct="1">
              <a:spcBef>
                <a:spcPct val="0"/>
              </a:spcBef>
              <a:buFont typeface="Arial" panose="020B0604020202020204" pitchFamily="34" charset="0"/>
              <a:buNone/>
            </a:pPr>
            <a:endParaRPr lang="da-DK" altLang="da-DK" sz="2000" b="1" dirty="0">
              <a:latin typeface="+mn-lt"/>
            </a:endParaRPr>
          </a:p>
        </p:txBody>
      </p:sp>
      <p:pic>
        <p:nvPicPr>
          <p:cNvPr id="10244" name="Picture 4" descr="Sorte Penge | Musik | DR">
            <a:extLst>
              <a:ext uri="{FF2B5EF4-FFF2-40B4-BE49-F238E27FC236}">
                <a16:creationId xmlns:a16="http://schemas.microsoft.com/office/drawing/2014/main" id="{E2BEB75C-752B-40BC-BEDF-7668396630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594744"/>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3686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75902" y="574617"/>
            <a:ext cx="7016949" cy="1325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Landsdelsforeningerne</a:t>
            </a:r>
          </a:p>
          <a:p>
            <a:pPr algn="ctr" eaLnBrk="1" hangingPunct="1">
              <a:spcBef>
                <a:spcPct val="0"/>
              </a:spcBef>
              <a:buFont typeface="Arial" panose="020B0604020202020204" pitchFamily="34" charset="0"/>
              <a:buNone/>
            </a:pPr>
            <a:endParaRPr lang="da-DK" sz="2000" dirty="0">
              <a:latin typeface="+mn-lt"/>
            </a:endParaRPr>
          </a:p>
          <a:p>
            <a:pPr>
              <a:spcBef>
                <a:spcPct val="0"/>
              </a:spcBef>
              <a:buNone/>
            </a:pPr>
            <a:r>
              <a:rPr lang="da-DK" altLang="da-DK" sz="2000" b="1" dirty="0">
                <a:latin typeface="+mn-lt"/>
              </a:rPr>
              <a:t>Opsparede midler </a:t>
            </a:r>
          </a:p>
          <a:p>
            <a:pPr>
              <a:spcBef>
                <a:spcPct val="0"/>
              </a:spcBef>
              <a:buNone/>
            </a:pPr>
            <a:endParaRPr lang="da-DK" altLang="da-DK" sz="2000" b="1" dirty="0">
              <a:latin typeface="+mn-lt"/>
            </a:endParaRPr>
          </a:p>
        </p:txBody>
      </p:sp>
      <p:graphicFrame>
        <p:nvGraphicFramePr>
          <p:cNvPr id="2" name="Tabel 1">
            <a:extLst>
              <a:ext uri="{FF2B5EF4-FFF2-40B4-BE49-F238E27FC236}">
                <a16:creationId xmlns:a16="http://schemas.microsoft.com/office/drawing/2014/main" id="{363DD416-D4F6-427A-85F8-6B904953D093}"/>
              </a:ext>
            </a:extLst>
          </p:cNvPr>
          <p:cNvGraphicFramePr>
            <a:graphicFrameLocks noGrp="1"/>
          </p:cNvGraphicFramePr>
          <p:nvPr>
            <p:extLst>
              <p:ext uri="{D42A27DB-BD31-4B8C-83A1-F6EECF244321}">
                <p14:modId xmlns:p14="http://schemas.microsoft.com/office/powerpoint/2010/main" val="3884848621"/>
              </p:ext>
            </p:extLst>
          </p:nvPr>
        </p:nvGraphicFramePr>
        <p:xfrm>
          <a:off x="1477960" y="1412776"/>
          <a:ext cx="4857950" cy="4543624"/>
        </p:xfrm>
        <a:graphic>
          <a:graphicData uri="http://schemas.openxmlformats.org/drawingml/2006/table">
            <a:tbl>
              <a:tblPr/>
              <a:tblGrid>
                <a:gridCol w="778570">
                  <a:extLst>
                    <a:ext uri="{9D8B030D-6E8A-4147-A177-3AD203B41FA5}">
                      <a16:colId xmlns:a16="http://schemas.microsoft.com/office/drawing/2014/main" val="999591872"/>
                    </a:ext>
                  </a:extLst>
                </a:gridCol>
                <a:gridCol w="1768002">
                  <a:extLst>
                    <a:ext uri="{9D8B030D-6E8A-4147-A177-3AD203B41FA5}">
                      <a16:colId xmlns:a16="http://schemas.microsoft.com/office/drawing/2014/main" val="1972296472"/>
                    </a:ext>
                  </a:extLst>
                </a:gridCol>
                <a:gridCol w="1119194">
                  <a:extLst>
                    <a:ext uri="{9D8B030D-6E8A-4147-A177-3AD203B41FA5}">
                      <a16:colId xmlns:a16="http://schemas.microsoft.com/office/drawing/2014/main" val="1676796851"/>
                    </a:ext>
                  </a:extLst>
                </a:gridCol>
                <a:gridCol w="72990">
                  <a:extLst>
                    <a:ext uri="{9D8B030D-6E8A-4147-A177-3AD203B41FA5}">
                      <a16:colId xmlns:a16="http://schemas.microsoft.com/office/drawing/2014/main" val="364217449"/>
                    </a:ext>
                  </a:extLst>
                </a:gridCol>
                <a:gridCol w="1119194">
                  <a:extLst>
                    <a:ext uri="{9D8B030D-6E8A-4147-A177-3AD203B41FA5}">
                      <a16:colId xmlns:a16="http://schemas.microsoft.com/office/drawing/2014/main" val="2937824248"/>
                    </a:ext>
                  </a:extLst>
                </a:gridCol>
              </a:tblGrid>
              <a:tr h="243304">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da-DK" sz="16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gridSpan="3">
                  <a:txBody>
                    <a:bodyPr/>
                    <a:lstStyle/>
                    <a:p>
                      <a:pPr algn="ctr" fontAlgn="b"/>
                      <a:r>
                        <a:rPr lang="da-DK" sz="1600" b="1" i="0" u="none" strike="noStrike">
                          <a:solidFill>
                            <a:srgbClr val="000000"/>
                          </a:solidFill>
                          <a:effectLst/>
                          <a:latin typeface="Calibri" panose="020F0502020204030204" pitchFamily="34" charset="0"/>
                        </a:rPr>
                        <a:t>Egenkapital skydning</a:t>
                      </a:r>
                    </a:p>
                  </a:txBody>
                  <a:tcPr marL="9525" marR="9525" marT="9525" marB="0" anchor="b">
                    <a:lnL>
                      <a:noFill/>
                    </a:lnL>
                    <a:lnR>
                      <a:noFill/>
                    </a:lnR>
                    <a:lnT>
                      <a:noFill/>
                    </a:lnT>
                    <a:lnB>
                      <a:noFill/>
                    </a:lnB>
                  </a:tcPr>
                </a:tc>
                <a:tc hMerge="1">
                  <a:txBody>
                    <a:bodyPr/>
                    <a:lstStyle/>
                    <a:p>
                      <a:endParaRPr lang="da-DK"/>
                    </a:p>
                  </a:txBody>
                  <a:tcPr/>
                </a:tc>
                <a:tc hMerge="1">
                  <a:txBody>
                    <a:bodyPr/>
                    <a:lstStyle/>
                    <a:p>
                      <a:endParaRPr lang="da-DK"/>
                    </a:p>
                  </a:txBody>
                  <a:tcPr/>
                </a:tc>
                <a:extLst>
                  <a:ext uri="{0D108BD9-81ED-4DB2-BD59-A6C34878D82A}">
                    <a16:rowId xmlns:a16="http://schemas.microsoft.com/office/drawing/2014/main" val="230742963"/>
                  </a:ext>
                </a:extLst>
              </a:tr>
              <a:tr h="243304">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Pr. 31.12.2019</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Pr. 31.12.2020</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8418614"/>
                  </a:ext>
                </a:extLst>
              </a:tr>
              <a:tr h="243304">
                <a:tc>
                  <a:txBody>
                    <a:bodyPr/>
                    <a:lstStyle/>
                    <a:p>
                      <a:pPr algn="r" fontAlgn="b"/>
                      <a:r>
                        <a:rPr lang="da-DK" sz="1600" b="0" i="0" u="none" strike="noStrike">
                          <a:solidFill>
                            <a:srgbClr val="000000"/>
                          </a:solidFill>
                          <a:effectLst/>
                          <a:latin typeface="Calibri" panose="020F0502020204030204" pitchFamily="34" charset="0"/>
                        </a:rPr>
                        <a:t>01</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Nordjylland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1.457.939</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1.457.939</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2737283619"/>
                  </a:ext>
                </a:extLst>
              </a:tr>
              <a:tr h="243304">
                <a:tc>
                  <a:txBody>
                    <a:bodyPr/>
                    <a:lstStyle/>
                    <a:p>
                      <a:pPr algn="r" fontAlgn="b"/>
                      <a:r>
                        <a:rPr lang="da-DK" sz="1600" b="0" i="0" u="none" strike="noStrike">
                          <a:solidFill>
                            <a:srgbClr val="000000"/>
                          </a:solidFill>
                          <a:effectLst/>
                          <a:latin typeface="Calibri" panose="020F0502020204030204" pitchFamily="34" charset="0"/>
                        </a:rPr>
                        <a:t>05</a:t>
                      </a:r>
                    </a:p>
                  </a:txBody>
                  <a:tcPr marL="9525" marR="9525" marT="9525" marB="0" anchor="b">
                    <a:lnL>
                      <a:noFill/>
                    </a:lnL>
                    <a:lnR>
                      <a:noFill/>
                    </a:lnR>
                    <a:lnT>
                      <a:noFill/>
                    </a:lnT>
                    <a:lnB>
                      <a:noFill/>
                    </a:lnB>
                  </a:tcPr>
                </a:tc>
                <a:tc>
                  <a:txBody>
                    <a:bodyPr/>
                    <a:lstStyle/>
                    <a:p>
                      <a:pPr algn="l" fontAlgn="b"/>
                      <a:r>
                        <a:rPr lang="da-DK" sz="1600" b="0" i="0" u="none" strike="noStrike" dirty="0">
                          <a:solidFill>
                            <a:srgbClr val="000000"/>
                          </a:solidFill>
                          <a:effectLst/>
                          <a:latin typeface="Calibri" panose="020F0502020204030204" pitchFamily="34" charset="0"/>
                        </a:rPr>
                        <a:t>Vestjylland</a:t>
                      </a:r>
                    </a:p>
                  </a:txBody>
                  <a:tcPr marL="9525" marR="9525" marT="9525" marB="0" anchor="b">
                    <a:lnL>
                      <a:noFill/>
                    </a:lnL>
                    <a:lnR>
                      <a:noFill/>
                    </a:lnR>
                    <a:lnT>
                      <a:noFill/>
                    </a:lnT>
                    <a:lnB>
                      <a:noFill/>
                    </a:lnB>
                  </a:tcPr>
                </a:tc>
                <a:tc>
                  <a:txBody>
                    <a:bodyPr/>
                    <a:lstStyle/>
                    <a:p>
                      <a:pPr algn="r" fontAlgn="b"/>
                      <a:r>
                        <a:rPr lang="da-DK" sz="1600" b="0" i="0" u="none" strike="noStrike" dirty="0">
                          <a:solidFill>
                            <a:srgbClr val="000000"/>
                          </a:solidFill>
                          <a:effectLst/>
                          <a:latin typeface="Calibri" panose="020F0502020204030204" pitchFamily="34" charset="0"/>
                        </a:rPr>
                        <a:t>17.672</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443.066</a:t>
                      </a:r>
                    </a:p>
                  </a:txBody>
                  <a:tcPr marL="9525" marR="9525" marT="9525" marB="0" anchor="b">
                    <a:lnL>
                      <a:noFill/>
                    </a:lnL>
                    <a:lnR>
                      <a:noFill/>
                    </a:lnR>
                    <a:lnT>
                      <a:noFill/>
                    </a:lnT>
                    <a:lnB>
                      <a:noFill/>
                    </a:lnB>
                  </a:tcPr>
                </a:tc>
                <a:extLst>
                  <a:ext uri="{0D108BD9-81ED-4DB2-BD59-A6C34878D82A}">
                    <a16:rowId xmlns:a16="http://schemas.microsoft.com/office/drawing/2014/main" val="3759965449"/>
                  </a:ext>
                </a:extLst>
              </a:tr>
              <a:tr h="243304">
                <a:tc>
                  <a:txBody>
                    <a:bodyPr/>
                    <a:lstStyle/>
                    <a:p>
                      <a:pPr algn="r" fontAlgn="b"/>
                      <a:r>
                        <a:rPr lang="da-DK" sz="1600" b="0" i="0" u="none" strike="noStrike">
                          <a:solidFill>
                            <a:srgbClr val="000000"/>
                          </a:solidFill>
                          <a:effectLst/>
                          <a:latin typeface="Calibri" panose="020F0502020204030204" pitchFamily="34" charset="0"/>
                        </a:rPr>
                        <a:t>06</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Midtjylland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158.212</a:t>
                      </a:r>
                    </a:p>
                  </a:txBody>
                  <a:tcPr marL="9525" marR="9525" marT="9525" marB="0" anchor="b">
                    <a:lnL>
                      <a:noFill/>
                    </a:lnL>
                    <a:lnR>
                      <a:noFill/>
                    </a:lnR>
                    <a:lnT>
                      <a:noFill/>
                    </a:lnT>
                    <a:lnB>
                      <a:noFill/>
                    </a:lnB>
                  </a:tcPr>
                </a:tc>
                <a:extLst>
                  <a:ext uri="{0D108BD9-81ED-4DB2-BD59-A6C34878D82A}">
                    <a16:rowId xmlns:a16="http://schemas.microsoft.com/office/drawing/2014/main" val="1196240819"/>
                  </a:ext>
                </a:extLst>
              </a:tr>
              <a:tr h="243304">
                <a:tc>
                  <a:txBody>
                    <a:bodyPr/>
                    <a:lstStyle/>
                    <a:p>
                      <a:pPr algn="r" fontAlgn="b"/>
                      <a:r>
                        <a:rPr lang="da-DK" sz="1600" b="0" i="0" u="none" strike="noStrike">
                          <a:solidFill>
                            <a:srgbClr val="000000"/>
                          </a:solidFill>
                          <a:effectLst/>
                          <a:latin typeface="Calibri" panose="020F0502020204030204" pitchFamily="34" charset="0"/>
                        </a:rPr>
                        <a:t>09</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Østjylland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154.266</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756.931</a:t>
                      </a:r>
                    </a:p>
                  </a:txBody>
                  <a:tcPr marL="9525" marR="9525" marT="9525" marB="0" anchor="b">
                    <a:lnL>
                      <a:noFill/>
                    </a:lnL>
                    <a:lnR>
                      <a:noFill/>
                    </a:lnR>
                    <a:lnT>
                      <a:noFill/>
                    </a:lnT>
                    <a:lnB>
                      <a:noFill/>
                    </a:lnB>
                  </a:tcPr>
                </a:tc>
                <a:extLst>
                  <a:ext uri="{0D108BD9-81ED-4DB2-BD59-A6C34878D82A}">
                    <a16:rowId xmlns:a16="http://schemas.microsoft.com/office/drawing/2014/main" val="2338198508"/>
                  </a:ext>
                </a:extLst>
              </a:tr>
              <a:tr h="243304">
                <a:tc>
                  <a:txBody>
                    <a:bodyPr/>
                    <a:lstStyle/>
                    <a:p>
                      <a:pPr algn="r" fontAlgn="b"/>
                      <a:r>
                        <a:rPr lang="da-DK" sz="1600" b="0" i="0" u="none" strike="noStrike">
                          <a:solidFill>
                            <a:srgbClr val="000000"/>
                          </a:solidFill>
                          <a:effectLst/>
                          <a:latin typeface="Calibri" panose="020F0502020204030204" pitchFamily="34" charset="0"/>
                        </a:rPr>
                        <a:t>10</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Sydøstjylland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866.742</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641.742</a:t>
                      </a:r>
                    </a:p>
                  </a:txBody>
                  <a:tcPr marL="9525" marR="9525" marT="9525" marB="0" anchor="b">
                    <a:lnL>
                      <a:noFill/>
                    </a:lnL>
                    <a:lnR>
                      <a:noFill/>
                    </a:lnR>
                    <a:lnT>
                      <a:noFill/>
                    </a:lnT>
                    <a:lnB>
                      <a:noFill/>
                    </a:lnB>
                  </a:tcPr>
                </a:tc>
                <a:extLst>
                  <a:ext uri="{0D108BD9-81ED-4DB2-BD59-A6C34878D82A}">
                    <a16:rowId xmlns:a16="http://schemas.microsoft.com/office/drawing/2014/main" val="93998380"/>
                  </a:ext>
                </a:extLst>
              </a:tr>
              <a:tr h="243304">
                <a:tc>
                  <a:txBody>
                    <a:bodyPr/>
                    <a:lstStyle/>
                    <a:p>
                      <a:pPr algn="r" fontAlgn="b"/>
                      <a:r>
                        <a:rPr lang="da-DK" sz="1600" b="0" i="0" u="none" strike="noStrike">
                          <a:solidFill>
                            <a:srgbClr val="000000"/>
                          </a:solidFill>
                          <a:effectLst/>
                          <a:latin typeface="Calibri" panose="020F0502020204030204" pitchFamily="34" charset="0"/>
                        </a:rPr>
                        <a:t>11</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Sydvest</a:t>
                      </a:r>
                    </a:p>
                  </a:txBody>
                  <a:tcPr marL="9525" marR="9525" marT="9525" marB="0" anchor="b">
                    <a:lnL>
                      <a:noFill/>
                    </a:lnL>
                    <a:lnR>
                      <a:noFill/>
                    </a:lnR>
                    <a:lnT>
                      <a:noFill/>
                    </a:lnT>
                    <a:lnB>
                      <a:noFill/>
                    </a:lnB>
                  </a:tcPr>
                </a:tc>
                <a:tc>
                  <a:txBody>
                    <a:bodyPr/>
                    <a:lstStyle/>
                    <a:p>
                      <a:pPr algn="r" fontAlgn="b"/>
                      <a:r>
                        <a:rPr lang="da-DK" sz="1600" b="0" i="0" u="none" strike="noStrike" dirty="0">
                          <a:solidFill>
                            <a:srgbClr val="000000"/>
                          </a:solidFill>
                          <a:effectLst/>
                          <a:latin typeface="Calibri" panose="020F0502020204030204" pitchFamily="34" charset="0"/>
                        </a:rPr>
                        <a:t>194.710</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194.710</a:t>
                      </a:r>
                    </a:p>
                  </a:txBody>
                  <a:tcPr marL="9525" marR="9525" marT="9525" marB="0" anchor="b">
                    <a:lnL>
                      <a:noFill/>
                    </a:lnL>
                    <a:lnR>
                      <a:noFill/>
                    </a:lnR>
                    <a:lnT>
                      <a:noFill/>
                    </a:lnT>
                    <a:lnB>
                      <a:noFill/>
                    </a:lnB>
                  </a:tcPr>
                </a:tc>
                <a:extLst>
                  <a:ext uri="{0D108BD9-81ED-4DB2-BD59-A6C34878D82A}">
                    <a16:rowId xmlns:a16="http://schemas.microsoft.com/office/drawing/2014/main" val="4025940492"/>
                  </a:ext>
                </a:extLst>
              </a:tr>
              <a:tr h="243304">
                <a:tc>
                  <a:txBody>
                    <a:bodyPr/>
                    <a:lstStyle/>
                    <a:p>
                      <a:pPr algn="r" fontAlgn="b"/>
                      <a:r>
                        <a:rPr lang="da-DK" sz="1600" b="0" i="0" u="none" strike="noStrike">
                          <a:solidFill>
                            <a:srgbClr val="000000"/>
                          </a:solidFill>
                          <a:effectLst/>
                          <a:latin typeface="Calibri" panose="020F0502020204030204" pitchFamily="34" charset="0"/>
                        </a:rPr>
                        <a:t>13</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Sønderjylland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425.038</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397.593</a:t>
                      </a:r>
                    </a:p>
                  </a:txBody>
                  <a:tcPr marL="9525" marR="9525" marT="9525" marB="0" anchor="b">
                    <a:lnL>
                      <a:noFill/>
                    </a:lnL>
                    <a:lnR>
                      <a:noFill/>
                    </a:lnR>
                    <a:lnT>
                      <a:noFill/>
                    </a:lnT>
                    <a:lnB>
                      <a:noFill/>
                    </a:lnB>
                  </a:tcPr>
                </a:tc>
                <a:extLst>
                  <a:ext uri="{0D108BD9-81ED-4DB2-BD59-A6C34878D82A}">
                    <a16:rowId xmlns:a16="http://schemas.microsoft.com/office/drawing/2014/main" val="1087505362"/>
                  </a:ext>
                </a:extLst>
              </a:tr>
              <a:tr h="243304">
                <a:tc>
                  <a:txBody>
                    <a:bodyPr/>
                    <a:lstStyle/>
                    <a:p>
                      <a:pPr algn="r" fontAlgn="b"/>
                      <a:r>
                        <a:rPr lang="da-DK" sz="1600" b="0" i="0" u="none" strike="noStrike">
                          <a:solidFill>
                            <a:srgbClr val="000000"/>
                          </a:solidFill>
                          <a:effectLst/>
                          <a:latin typeface="Calibri" panose="020F0502020204030204" pitchFamily="34" charset="0"/>
                        </a:rPr>
                        <a:t>16</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Fyn</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605.718</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555.718</a:t>
                      </a:r>
                    </a:p>
                  </a:txBody>
                  <a:tcPr marL="9525" marR="9525" marT="9525" marB="0" anchor="b">
                    <a:lnL>
                      <a:noFill/>
                    </a:lnL>
                    <a:lnR>
                      <a:noFill/>
                    </a:lnR>
                    <a:lnT>
                      <a:noFill/>
                    </a:lnT>
                    <a:lnB>
                      <a:noFill/>
                    </a:lnB>
                  </a:tcPr>
                </a:tc>
                <a:extLst>
                  <a:ext uri="{0D108BD9-81ED-4DB2-BD59-A6C34878D82A}">
                    <a16:rowId xmlns:a16="http://schemas.microsoft.com/office/drawing/2014/main" val="2010852445"/>
                  </a:ext>
                </a:extLst>
              </a:tr>
              <a:tr h="243304">
                <a:tc>
                  <a:txBody>
                    <a:bodyPr/>
                    <a:lstStyle/>
                    <a:p>
                      <a:pPr algn="r" fontAlgn="b"/>
                      <a:r>
                        <a:rPr lang="da-DK" sz="1600" b="0" i="0" u="none" strike="noStrike">
                          <a:solidFill>
                            <a:srgbClr val="000000"/>
                          </a:solidFill>
                          <a:effectLst/>
                          <a:latin typeface="Calibri" panose="020F0502020204030204" pitchFamily="34" charset="0"/>
                        </a:rPr>
                        <a:t>17</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Midt- og Vestsjælland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150.000</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150.000</a:t>
                      </a:r>
                    </a:p>
                  </a:txBody>
                  <a:tcPr marL="9525" marR="9525" marT="9525" marB="0" anchor="b">
                    <a:lnL>
                      <a:noFill/>
                    </a:lnL>
                    <a:lnR>
                      <a:noFill/>
                    </a:lnR>
                    <a:lnT>
                      <a:noFill/>
                    </a:lnT>
                    <a:lnB>
                      <a:noFill/>
                    </a:lnB>
                  </a:tcPr>
                </a:tc>
                <a:extLst>
                  <a:ext uri="{0D108BD9-81ED-4DB2-BD59-A6C34878D82A}">
                    <a16:rowId xmlns:a16="http://schemas.microsoft.com/office/drawing/2014/main" val="2720279666"/>
                  </a:ext>
                </a:extLst>
              </a:tr>
              <a:tr h="243304">
                <a:tc>
                  <a:txBody>
                    <a:bodyPr/>
                    <a:lstStyle/>
                    <a:p>
                      <a:pPr algn="r" fontAlgn="b"/>
                      <a:r>
                        <a:rPr lang="da-DK" sz="1600" b="0" i="0" u="none" strike="noStrike">
                          <a:solidFill>
                            <a:srgbClr val="000000"/>
                          </a:solidFill>
                          <a:effectLst/>
                          <a:latin typeface="Calibri" panose="020F0502020204030204" pitchFamily="34" charset="0"/>
                        </a:rPr>
                        <a:t>18</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Nordsjælland</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591.000</a:t>
                      </a:r>
                    </a:p>
                  </a:txBody>
                  <a:tcPr marL="9525" marR="9525" marT="9525" marB="0" anchor="b">
                    <a:lnL>
                      <a:noFill/>
                    </a:lnL>
                    <a:lnR>
                      <a:noFill/>
                    </a:lnR>
                    <a:lnT>
                      <a:noFill/>
                    </a:lnT>
                    <a:lnB>
                      <a:noFill/>
                    </a:lnB>
                  </a:tcPr>
                </a:tc>
                <a:extLst>
                  <a:ext uri="{0D108BD9-81ED-4DB2-BD59-A6C34878D82A}">
                    <a16:rowId xmlns:a16="http://schemas.microsoft.com/office/drawing/2014/main" val="3784935446"/>
                  </a:ext>
                </a:extLst>
              </a:tr>
              <a:tr h="243304">
                <a:tc>
                  <a:txBody>
                    <a:bodyPr/>
                    <a:lstStyle/>
                    <a:p>
                      <a:pPr algn="r" fontAlgn="b"/>
                      <a:r>
                        <a:rPr lang="da-DK" sz="1600" b="0" i="0" u="none" strike="noStrike">
                          <a:solidFill>
                            <a:srgbClr val="000000"/>
                          </a:solidFill>
                          <a:effectLst/>
                          <a:latin typeface="Calibri" panose="020F0502020204030204" pitchFamily="34" charset="0"/>
                        </a:rPr>
                        <a:t>21</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Storkøbenhavn</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820.171</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820.171</a:t>
                      </a:r>
                    </a:p>
                  </a:txBody>
                  <a:tcPr marL="9525" marR="9525" marT="9525" marB="0" anchor="b">
                    <a:lnL>
                      <a:noFill/>
                    </a:lnL>
                    <a:lnR>
                      <a:noFill/>
                    </a:lnR>
                    <a:lnT>
                      <a:noFill/>
                    </a:lnT>
                    <a:lnB>
                      <a:noFill/>
                    </a:lnB>
                  </a:tcPr>
                </a:tc>
                <a:extLst>
                  <a:ext uri="{0D108BD9-81ED-4DB2-BD59-A6C34878D82A}">
                    <a16:rowId xmlns:a16="http://schemas.microsoft.com/office/drawing/2014/main" val="2769104304"/>
                  </a:ext>
                </a:extLst>
              </a:tr>
              <a:tr h="243304">
                <a:tc>
                  <a:txBody>
                    <a:bodyPr/>
                    <a:lstStyle/>
                    <a:p>
                      <a:pPr algn="r" fontAlgn="b"/>
                      <a:r>
                        <a:rPr lang="da-DK" sz="1600" b="0" i="0" u="none" strike="noStrike">
                          <a:solidFill>
                            <a:srgbClr val="000000"/>
                          </a:solidFill>
                          <a:effectLst/>
                          <a:latin typeface="Calibri" panose="020F0502020204030204" pitchFamily="34" charset="0"/>
                        </a:rPr>
                        <a:t>23</a:t>
                      </a:r>
                    </a:p>
                  </a:txBody>
                  <a:tcPr marL="9525" marR="9525" marT="9525" marB="0" anchor="b">
                    <a:lnL>
                      <a:noFill/>
                    </a:lnL>
                    <a:lnR>
                      <a:noFill/>
                    </a:lnR>
                    <a:lnT>
                      <a:noFill/>
                    </a:lnT>
                    <a:lnB>
                      <a:noFill/>
                    </a:lnB>
                  </a:tcPr>
                </a:tc>
                <a:tc>
                  <a:txBody>
                    <a:bodyPr/>
                    <a:lstStyle/>
                    <a:p>
                      <a:pPr algn="l" fontAlgn="b"/>
                      <a:r>
                        <a:rPr lang="da-DK" sz="1600" b="0" i="0" u="none" strike="noStrike" dirty="0">
                          <a:solidFill>
                            <a:srgbClr val="000000"/>
                          </a:solidFill>
                          <a:effectLst/>
                          <a:latin typeface="Calibri" panose="020F0502020204030204" pitchFamily="34" charset="0"/>
                        </a:rPr>
                        <a:t>Storstrømmen</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539012908"/>
                  </a:ext>
                </a:extLst>
              </a:tr>
              <a:tr h="243304">
                <a:tc>
                  <a:txBody>
                    <a:bodyPr/>
                    <a:lstStyle/>
                    <a:p>
                      <a:pPr algn="r" fontAlgn="b"/>
                      <a:r>
                        <a:rPr lang="da-DK" sz="1600" b="0" i="0" u="none" strike="noStrike">
                          <a:solidFill>
                            <a:srgbClr val="000000"/>
                          </a:solidFill>
                          <a:effectLst/>
                          <a:latin typeface="Calibri" panose="020F0502020204030204" pitchFamily="34" charset="0"/>
                        </a:rPr>
                        <a:t>25</a:t>
                      </a:r>
                    </a:p>
                  </a:txBody>
                  <a:tcPr marL="9525" marR="9525" marT="9525" marB="0" anchor="b">
                    <a:lnL>
                      <a:noFill/>
                    </a:lnL>
                    <a:lnR>
                      <a:noFill/>
                    </a:lnR>
                    <a:lnT>
                      <a:noFill/>
                    </a:lnT>
                    <a:lnB>
                      <a:noFill/>
                    </a:lnB>
                  </a:tcPr>
                </a:tc>
                <a:tc>
                  <a:txBody>
                    <a:bodyPr/>
                    <a:lstStyle/>
                    <a:p>
                      <a:pPr algn="l" fontAlgn="b"/>
                      <a:r>
                        <a:rPr lang="da-DK" sz="1600" b="0" i="0" u="none" strike="noStrike">
                          <a:solidFill>
                            <a:srgbClr val="000000"/>
                          </a:solidFill>
                          <a:effectLst/>
                          <a:latin typeface="Calibri" panose="020F0502020204030204" pitchFamily="34" charset="0"/>
                        </a:rPr>
                        <a:t>Bornholm</a:t>
                      </a: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30.516</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0" i="0" u="none" strike="noStrike">
                          <a:solidFill>
                            <a:srgbClr val="000000"/>
                          </a:solidFill>
                          <a:effectLst/>
                          <a:latin typeface="Calibri" panose="020F0502020204030204" pitchFamily="34" charset="0"/>
                        </a:rPr>
                        <a:t>142.652</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4246855"/>
                  </a:ext>
                </a:extLst>
              </a:tr>
              <a:tr h="255469">
                <a:tc>
                  <a:txBody>
                    <a:bodyPr/>
                    <a:lstStyle/>
                    <a:p>
                      <a:pPr algn="l" fontAlgn="b"/>
                      <a:endParaRPr lang="da-DK" sz="16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l" fontAlgn="b"/>
                      <a:r>
                        <a:rPr lang="da-DK" sz="1600" b="1" i="0" u="none" strike="noStrike" dirty="0">
                          <a:solidFill>
                            <a:srgbClr val="000000"/>
                          </a:solidFill>
                          <a:effectLst/>
                          <a:latin typeface="Calibri" panose="020F0502020204030204" pitchFamily="34" charset="0"/>
                        </a:rPr>
                        <a:t>I alt</a:t>
                      </a:r>
                    </a:p>
                  </a:txBody>
                  <a:tcPr marL="9525" marR="9525" marT="9525" marB="0" anchor="b">
                    <a:lnL>
                      <a:noFill/>
                    </a:lnL>
                    <a:lnR>
                      <a:noFill/>
                    </a:lnR>
                    <a:lnT>
                      <a:noFill/>
                    </a:lnT>
                    <a:lnB>
                      <a:noFill/>
                    </a:lnB>
                  </a:tcPr>
                </a:tc>
                <a:tc>
                  <a:txBody>
                    <a:bodyPr/>
                    <a:lstStyle/>
                    <a:p>
                      <a:pPr algn="r" fontAlgn="b"/>
                      <a:r>
                        <a:rPr lang="da-DK" sz="1600" b="1" i="0" u="none" strike="noStrike">
                          <a:solidFill>
                            <a:srgbClr val="000000"/>
                          </a:solidFill>
                          <a:effectLst/>
                          <a:latin typeface="Calibri" panose="020F0502020204030204" pitchFamily="34" charset="0"/>
                        </a:rPr>
                        <a:t>4.722.772</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endParaRPr lang="da-DK" sz="1600" b="1"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algn="r" fontAlgn="b"/>
                      <a:r>
                        <a:rPr lang="da-DK" sz="1600" b="1" i="0" u="none" strike="noStrike" dirty="0">
                          <a:solidFill>
                            <a:srgbClr val="000000"/>
                          </a:solidFill>
                          <a:effectLst/>
                          <a:latin typeface="Calibri" panose="020F0502020204030204" pitchFamily="34" charset="0"/>
                        </a:rPr>
                        <a:t>6.309.734</a:t>
                      </a:r>
                    </a:p>
                  </a:txBody>
                  <a:tcPr marL="9525" marR="9525" marT="9525" marB="0" anchor="b">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1824846"/>
                  </a:ext>
                </a:extLst>
              </a:tr>
            </a:tbl>
          </a:graphicData>
        </a:graphic>
      </p:graphicFrame>
      <p:sp>
        <p:nvSpPr>
          <p:cNvPr id="5" name="Text Box 3">
            <a:extLst>
              <a:ext uri="{FF2B5EF4-FFF2-40B4-BE49-F238E27FC236}">
                <a16:creationId xmlns:a16="http://schemas.microsoft.com/office/drawing/2014/main" id="{23CECA60-5A1B-4657-A116-8E348E06B955}"/>
              </a:ext>
            </a:extLst>
          </p:cNvPr>
          <p:cNvSpPr txBox="1">
            <a:spLocks noChangeArrowheads="1"/>
          </p:cNvSpPr>
          <p:nvPr/>
        </p:nvSpPr>
        <p:spPr bwMode="auto">
          <a:xfrm>
            <a:off x="6660232" y="1900237"/>
            <a:ext cx="2304256" cy="525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spcBef>
                <a:spcPct val="0"/>
              </a:spcBef>
              <a:buNone/>
            </a:pPr>
            <a:r>
              <a:rPr lang="da-DK" altLang="da-DK" sz="1400" b="1" dirty="0">
                <a:latin typeface="+mn-lt"/>
              </a:rPr>
              <a:t>2021 – 2022 ? </a:t>
            </a:r>
          </a:p>
          <a:p>
            <a:pPr>
              <a:spcBef>
                <a:spcPct val="0"/>
              </a:spcBef>
              <a:buNone/>
            </a:pPr>
            <a:endParaRPr lang="da-DK" altLang="da-DK" sz="1400" b="1" dirty="0">
              <a:latin typeface="+mn-lt"/>
            </a:endParaRPr>
          </a:p>
        </p:txBody>
      </p:sp>
    </p:spTree>
    <p:extLst>
      <p:ext uri="{BB962C8B-B14F-4D97-AF65-F5344CB8AC3E}">
        <p14:creationId xmlns:p14="http://schemas.microsoft.com/office/powerpoint/2010/main" val="7915259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88354" y="1381195"/>
            <a:ext cx="7016949" cy="4095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2000" b="1" dirty="0">
                <a:latin typeface="+mn-lt"/>
              </a:rPr>
              <a:t>Landsdelsforeningerne</a:t>
            </a:r>
          </a:p>
          <a:p>
            <a:pPr algn="ctr" eaLnBrk="1" hangingPunct="1">
              <a:spcBef>
                <a:spcPct val="0"/>
              </a:spcBef>
              <a:buFont typeface="Arial" panose="020B0604020202020204" pitchFamily="34" charset="0"/>
              <a:buNone/>
            </a:pPr>
            <a:endParaRPr lang="da-DK" sz="2000" dirty="0">
              <a:latin typeface="+mn-lt"/>
            </a:endParaRPr>
          </a:p>
          <a:p>
            <a:pPr>
              <a:spcBef>
                <a:spcPct val="0"/>
              </a:spcBef>
              <a:buNone/>
            </a:pPr>
            <a:r>
              <a:rPr lang="da-DK" altLang="da-DK" sz="2000" b="1" dirty="0">
                <a:latin typeface="+mn-lt"/>
              </a:rPr>
              <a:t>Bevilling i 2024</a:t>
            </a:r>
          </a:p>
          <a:p>
            <a:pPr>
              <a:spcBef>
                <a:spcPct val="0"/>
              </a:spcBef>
              <a:buNone/>
            </a:pPr>
            <a:endParaRPr lang="da-DK" altLang="da-DK" sz="2000" b="1" dirty="0">
              <a:latin typeface="+mn-lt"/>
            </a:endParaRPr>
          </a:p>
          <a:p>
            <a:pPr>
              <a:spcBef>
                <a:spcPct val="0"/>
              </a:spcBef>
              <a:buNone/>
            </a:pPr>
            <a:endParaRPr lang="da-DK" altLang="da-DK" sz="2000" b="1" dirty="0">
              <a:latin typeface="+mn-lt"/>
            </a:endParaRPr>
          </a:p>
          <a:p>
            <a:pPr>
              <a:spcBef>
                <a:spcPct val="0"/>
              </a:spcBef>
              <a:buNone/>
            </a:pPr>
            <a:r>
              <a:rPr lang="da-DK" altLang="da-DK" sz="2000" b="1" dirty="0">
                <a:latin typeface="+mn-lt"/>
              </a:rPr>
              <a:t>Er beløbet:</a:t>
            </a:r>
          </a:p>
          <a:p>
            <a:pPr>
              <a:spcBef>
                <a:spcPct val="0"/>
              </a:spcBef>
              <a:buNone/>
            </a:pPr>
            <a:endParaRPr lang="da-DK" altLang="da-DK" sz="2000" b="1" dirty="0">
              <a:latin typeface="+mn-lt"/>
            </a:endParaRPr>
          </a:p>
          <a:p>
            <a:pPr>
              <a:spcBef>
                <a:spcPct val="0"/>
              </a:spcBef>
              <a:buNone/>
            </a:pPr>
            <a:r>
              <a:rPr lang="da-DK" altLang="da-DK" sz="2000" b="1" dirty="0">
                <a:latin typeface="+mn-lt"/>
              </a:rPr>
              <a:t>0,0 kroner – som nogen mente</a:t>
            </a:r>
          </a:p>
          <a:p>
            <a:pPr>
              <a:spcBef>
                <a:spcPct val="0"/>
              </a:spcBef>
              <a:buNone/>
            </a:pPr>
            <a:endParaRPr lang="da-DK" altLang="da-DK" sz="2000" b="1" dirty="0">
              <a:latin typeface="+mn-lt"/>
            </a:endParaRPr>
          </a:p>
          <a:p>
            <a:pPr>
              <a:spcBef>
                <a:spcPct val="0"/>
              </a:spcBef>
              <a:buNone/>
            </a:pPr>
            <a:r>
              <a:rPr lang="da-DK" altLang="da-DK" sz="2000" b="1" dirty="0">
                <a:latin typeface="+mn-lt"/>
              </a:rPr>
              <a:t>13,0 </a:t>
            </a:r>
            <a:r>
              <a:rPr lang="da-DK" altLang="da-DK" sz="2000" b="1" dirty="0" err="1">
                <a:latin typeface="+mn-lt"/>
              </a:rPr>
              <a:t>mio</a:t>
            </a:r>
            <a:r>
              <a:rPr lang="da-DK" altLang="da-DK" sz="2000" b="1" dirty="0">
                <a:latin typeface="+mn-lt"/>
              </a:rPr>
              <a:t> – som andre mente</a:t>
            </a:r>
          </a:p>
          <a:p>
            <a:pPr>
              <a:spcBef>
                <a:spcPct val="0"/>
              </a:spcBef>
              <a:buNone/>
            </a:pPr>
            <a:endParaRPr lang="da-DK" altLang="da-DK" sz="2000" b="1" dirty="0">
              <a:latin typeface="+mn-lt"/>
            </a:endParaRPr>
          </a:p>
          <a:p>
            <a:pPr>
              <a:spcBef>
                <a:spcPct val="0"/>
              </a:spcBef>
              <a:buNone/>
            </a:pPr>
            <a:r>
              <a:rPr lang="da-DK" altLang="da-DK" sz="2000" b="1" dirty="0">
                <a:latin typeface="+mn-lt"/>
              </a:rPr>
              <a:t>Eller…. noget der imellem…… ?</a:t>
            </a:r>
          </a:p>
          <a:p>
            <a:pPr>
              <a:spcBef>
                <a:spcPct val="0"/>
              </a:spcBef>
              <a:buNone/>
            </a:pPr>
            <a:endParaRPr lang="da-DK" altLang="da-DK" sz="2000" b="1" dirty="0">
              <a:latin typeface="+mn-lt"/>
            </a:endParaRPr>
          </a:p>
        </p:txBody>
      </p:sp>
      <p:pic>
        <p:nvPicPr>
          <p:cNvPr id="13314" name="Picture 2" descr="Sorte penge Kul Moneten Ash Euronen - Royalty Free Image - #5955901 |  PantherMedia Billedbureau">
            <a:extLst>
              <a:ext uri="{FF2B5EF4-FFF2-40B4-BE49-F238E27FC236}">
                <a16:creationId xmlns:a16="http://schemas.microsoft.com/office/drawing/2014/main" id="{A2DAED40-E57B-4188-9A3B-13CB711D31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005064"/>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100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74786" y="692647"/>
            <a:ext cx="7016949" cy="471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spcBef>
                <a:spcPct val="0"/>
              </a:spcBef>
              <a:buNone/>
            </a:pPr>
            <a:r>
              <a:rPr lang="da-DK" altLang="da-DK" sz="2000" b="1" dirty="0">
                <a:latin typeface="+mn-lt"/>
              </a:rPr>
              <a:t>Her forventer vi at lande:</a:t>
            </a:r>
          </a:p>
          <a:p>
            <a:pPr>
              <a:spcBef>
                <a:spcPct val="0"/>
              </a:spcBef>
              <a:buNone/>
            </a:pPr>
            <a:endParaRPr lang="da-DK" altLang="da-DK" sz="2000" b="1" dirty="0">
              <a:latin typeface="+mn-lt"/>
            </a:endParaRPr>
          </a:p>
          <a:p>
            <a:pPr>
              <a:spcBef>
                <a:spcPct val="0"/>
              </a:spcBef>
              <a:buNone/>
            </a:pPr>
            <a:endParaRPr lang="da-DK" altLang="da-DK" sz="2000" b="1" dirty="0">
              <a:latin typeface="+mn-lt"/>
            </a:endParaRPr>
          </a:p>
          <a:p>
            <a:pPr>
              <a:spcBef>
                <a:spcPct val="0"/>
              </a:spcBef>
              <a:buNone/>
            </a:pPr>
            <a:r>
              <a:rPr lang="da-DK" altLang="da-DK" sz="2000" dirty="0">
                <a:latin typeface="+mn-lt"/>
              </a:rPr>
              <a:t>LDF tilføres 6,5 </a:t>
            </a:r>
            <a:r>
              <a:rPr lang="da-DK" altLang="da-DK" sz="2000" dirty="0" err="1">
                <a:latin typeface="+mn-lt"/>
              </a:rPr>
              <a:t>mio</a:t>
            </a:r>
            <a:r>
              <a:rPr lang="da-DK" altLang="da-DK" sz="2000" dirty="0">
                <a:latin typeface="+mn-lt"/>
              </a:rPr>
              <a:t> i 2024 – til skydeformål</a:t>
            </a:r>
          </a:p>
          <a:p>
            <a:pPr>
              <a:spcBef>
                <a:spcPct val="0"/>
              </a:spcBef>
              <a:buNone/>
            </a:pPr>
            <a:endParaRPr lang="da-DK" altLang="da-DK" sz="2000" dirty="0">
              <a:latin typeface="+mn-lt"/>
            </a:endParaRPr>
          </a:p>
          <a:p>
            <a:pPr>
              <a:spcBef>
                <a:spcPct val="0"/>
              </a:spcBef>
              <a:buNone/>
            </a:pPr>
            <a:r>
              <a:rPr lang="da-DK" altLang="da-DK" sz="2000" dirty="0">
                <a:latin typeface="+mn-lt"/>
              </a:rPr>
              <a:t>Fordelingen sker via ”skyttenøglen”</a:t>
            </a:r>
          </a:p>
          <a:p>
            <a:pPr>
              <a:spcBef>
                <a:spcPct val="0"/>
              </a:spcBef>
              <a:buNone/>
            </a:pPr>
            <a:endParaRPr lang="da-DK" altLang="da-DK" sz="2000" dirty="0">
              <a:latin typeface="+mn-lt"/>
            </a:endParaRPr>
          </a:p>
          <a:p>
            <a:pPr>
              <a:spcBef>
                <a:spcPct val="0"/>
              </a:spcBef>
              <a:buNone/>
            </a:pPr>
            <a:r>
              <a:rPr lang="da-DK" altLang="da-DK" sz="2000" dirty="0">
                <a:latin typeface="+mn-lt"/>
              </a:rPr>
              <a:t>Opsparede skyttemidler i LDF bruges i 2024-2026</a:t>
            </a:r>
          </a:p>
          <a:p>
            <a:pPr>
              <a:spcBef>
                <a:spcPct val="0"/>
              </a:spcBef>
              <a:buNone/>
            </a:pPr>
            <a:endParaRPr lang="da-DK" altLang="da-DK" sz="2000" dirty="0">
              <a:latin typeface="+mn-lt"/>
            </a:endParaRPr>
          </a:p>
          <a:p>
            <a:pPr>
              <a:spcBef>
                <a:spcPct val="0"/>
              </a:spcBef>
              <a:buNone/>
            </a:pPr>
            <a:r>
              <a:rPr lang="da-DK" altLang="da-DK" sz="2000" dirty="0">
                <a:latin typeface="+mn-lt"/>
              </a:rPr>
              <a:t>Skydning kan indgå i de strategiske indsatser i LDF</a:t>
            </a:r>
          </a:p>
          <a:p>
            <a:pPr>
              <a:spcBef>
                <a:spcPct val="0"/>
              </a:spcBef>
              <a:buNone/>
            </a:pPr>
            <a:endParaRPr lang="da-DK" altLang="da-DK" sz="2000" dirty="0">
              <a:latin typeface="+mn-lt"/>
            </a:endParaRPr>
          </a:p>
          <a:p>
            <a:pPr>
              <a:spcBef>
                <a:spcPct val="0"/>
              </a:spcBef>
              <a:buNone/>
            </a:pPr>
            <a:r>
              <a:rPr lang="da-DK" altLang="da-DK" sz="2000" dirty="0">
                <a:latin typeface="+mn-lt"/>
              </a:rPr>
              <a:t>2025 og derefter: </a:t>
            </a:r>
          </a:p>
          <a:p>
            <a:pPr>
              <a:spcBef>
                <a:spcPct val="0"/>
              </a:spcBef>
              <a:buNone/>
            </a:pPr>
            <a:r>
              <a:rPr lang="da-DK" altLang="da-DK" sz="2000" dirty="0">
                <a:latin typeface="+mn-lt"/>
              </a:rPr>
              <a:t>Anbefalinger og indsatser betales via fordelingsnøglen vedtaget i nov. 2023</a:t>
            </a:r>
          </a:p>
          <a:p>
            <a:pPr>
              <a:spcBef>
                <a:spcPct val="0"/>
              </a:spcBef>
              <a:buNone/>
            </a:pPr>
            <a:r>
              <a:rPr lang="da-DK" altLang="da-DK" sz="2000" dirty="0">
                <a:latin typeface="+mn-lt"/>
              </a:rPr>
              <a:t>gældende for 2025.</a:t>
            </a:r>
          </a:p>
        </p:txBody>
      </p:sp>
      <p:pic>
        <p:nvPicPr>
          <p:cNvPr id="13314" name="Picture 2" descr="Sorte penge Kul Moneten Ash Euronen - Royalty Free Image - #5955901 |  PantherMedia Billedbureau">
            <a:extLst>
              <a:ext uri="{FF2B5EF4-FFF2-40B4-BE49-F238E27FC236}">
                <a16:creationId xmlns:a16="http://schemas.microsoft.com/office/drawing/2014/main" id="{A2DAED40-E57B-4188-9A3B-13CB711D31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077072"/>
            <a:ext cx="2017241" cy="1491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852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59632" y="774751"/>
            <a:ext cx="7016949" cy="402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a:spcBef>
                <a:spcPct val="0"/>
              </a:spcBef>
              <a:buNone/>
            </a:pPr>
            <a:r>
              <a:rPr lang="da-DK" altLang="da-DK" sz="2000" b="1" dirty="0">
                <a:latin typeface="+mn-lt"/>
              </a:rPr>
              <a:t>Værdien i 2024 – og 2025 og 2026 … og ?</a:t>
            </a:r>
          </a:p>
        </p:txBody>
      </p:sp>
      <p:pic>
        <p:nvPicPr>
          <p:cNvPr id="13314" name="Picture 2" descr="Sorte penge Kul Moneten Ash Euronen - Royalty Free Image - #5955901 |  PantherMedia Billedbureau">
            <a:extLst>
              <a:ext uri="{FF2B5EF4-FFF2-40B4-BE49-F238E27FC236}">
                <a16:creationId xmlns:a16="http://schemas.microsoft.com/office/drawing/2014/main" id="{A2DAED40-E57B-4188-9A3B-13CB711D31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0593" y="4673677"/>
            <a:ext cx="2017241" cy="14916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el 3">
            <a:extLst>
              <a:ext uri="{FF2B5EF4-FFF2-40B4-BE49-F238E27FC236}">
                <a16:creationId xmlns:a16="http://schemas.microsoft.com/office/drawing/2014/main" id="{29115691-0020-45DD-B146-CA65D838A9FD}"/>
              </a:ext>
            </a:extLst>
          </p:cNvPr>
          <p:cNvGraphicFramePr>
            <a:graphicFrameLocks noGrp="1"/>
          </p:cNvGraphicFramePr>
          <p:nvPr>
            <p:extLst>
              <p:ext uri="{D42A27DB-BD31-4B8C-83A1-F6EECF244321}">
                <p14:modId xmlns:p14="http://schemas.microsoft.com/office/powerpoint/2010/main" val="848441686"/>
              </p:ext>
            </p:extLst>
          </p:nvPr>
        </p:nvGraphicFramePr>
        <p:xfrm>
          <a:off x="930485" y="1853797"/>
          <a:ext cx="3837993" cy="2066925"/>
        </p:xfrm>
        <a:graphic>
          <a:graphicData uri="http://schemas.openxmlformats.org/drawingml/2006/table">
            <a:tbl>
              <a:tblPr>
                <a:tableStyleId>{B301B821-A1FF-4177-AEE7-76D212191A09}</a:tableStyleId>
              </a:tblPr>
              <a:tblGrid>
                <a:gridCol w="2718414">
                  <a:extLst>
                    <a:ext uri="{9D8B030D-6E8A-4147-A177-3AD203B41FA5}">
                      <a16:colId xmlns:a16="http://schemas.microsoft.com/office/drawing/2014/main" val="3789187738"/>
                    </a:ext>
                  </a:extLst>
                </a:gridCol>
                <a:gridCol w="1119579">
                  <a:extLst>
                    <a:ext uri="{9D8B030D-6E8A-4147-A177-3AD203B41FA5}">
                      <a16:colId xmlns:a16="http://schemas.microsoft.com/office/drawing/2014/main" val="1860311561"/>
                    </a:ext>
                  </a:extLst>
                </a:gridCol>
              </a:tblGrid>
              <a:tr h="295275">
                <a:tc>
                  <a:txBody>
                    <a:bodyPr/>
                    <a:lstStyle/>
                    <a:p>
                      <a:pPr algn="l" fontAlgn="b"/>
                      <a:endParaRPr lang="da-DK" sz="18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a:effectLst/>
                        </a:rPr>
                        <a:t>2024</a:t>
                      </a:r>
                      <a:endParaRPr lang="da-DK" sz="18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95306110"/>
                  </a:ext>
                </a:extLst>
              </a:tr>
              <a:tr h="295275">
                <a:tc>
                  <a:txBody>
                    <a:bodyPr/>
                    <a:lstStyle/>
                    <a:p>
                      <a:pPr algn="l" fontAlgn="b"/>
                      <a:r>
                        <a:rPr lang="da-DK" sz="1800" u="none" strike="noStrike">
                          <a:effectLst/>
                        </a:rPr>
                        <a:t>Landsdele</a:t>
                      </a:r>
                      <a:endParaRPr lang="da-DK" sz="18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a:effectLst/>
                        </a:rPr>
                        <a:t>6,5 mio</a:t>
                      </a:r>
                      <a:endParaRPr lang="da-DK"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95111356"/>
                  </a:ext>
                </a:extLst>
              </a:tr>
              <a:tr h="295275">
                <a:tc>
                  <a:txBody>
                    <a:bodyPr/>
                    <a:lstStyle/>
                    <a:p>
                      <a:pPr algn="l" fontAlgn="b"/>
                      <a:r>
                        <a:rPr lang="da-DK" sz="1800" u="none" strike="noStrike">
                          <a:effectLst/>
                        </a:rPr>
                        <a:t>Landsplan</a:t>
                      </a:r>
                      <a:endParaRPr lang="da-DK" sz="18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a:effectLst/>
                        </a:rPr>
                        <a:t>5,0 mio </a:t>
                      </a:r>
                      <a:endParaRPr lang="da-DK"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74246677"/>
                  </a:ext>
                </a:extLst>
              </a:tr>
              <a:tr h="295275">
                <a:tc>
                  <a:txBody>
                    <a:bodyPr/>
                    <a:lstStyle/>
                    <a:p>
                      <a:pPr algn="l" fontAlgn="b"/>
                      <a:r>
                        <a:rPr lang="da-DK" sz="1800" u="none" strike="noStrike">
                          <a:effectLst/>
                        </a:rPr>
                        <a:t>Skydebaneforeningen</a:t>
                      </a:r>
                      <a:endParaRPr lang="da-DK" sz="1800" b="0"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a:effectLst/>
                        </a:rPr>
                        <a:t>6,5 mio</a:t>
                      </a:r>
                      <a:endParaRPr lang="da-DK"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28016975"/>
                  </a:ext>
                </a:extLst>
              </a:tr>
              <a:tr h="295275">
                <a:tc>
                  <a:txBody>
                    <a:bodyPr/>
                    <a:lstStyle/>
                    <a:p>
                      <a:pPr algn="l" fontAlgn="b"/>
                      <a:r>
                        <a:rPr lang="da-DK" sz="1800" u="none" strike="noStrike">
                          <a:effectLst/>
                        </a:rPr>
                        <a:t>I alt</a:t>
                      </a:r>
                      <a:endParaRPr lang="da-DK" sz="18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a:effectLst/>
                        </a:rPr>
                        <a:t>18,0 mio</a:t>
                      </a:r>
                      <a:endParaRPr lang="da-DK" sz="18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41961804"/>
                  </a:ext>
                </a:extLst>
              </a:tr>
              <a:tr h="295275">
                <a:tc>
                  <a:txBody>
                    <a:bodyPr/>
                    <a:lstStyle/>
                    <a:p>
                      <a:pPr algn="l" fontAlgn="b"/>
                      <a:endParaRPr lang="da-DK" sz="1800" b="0" i="0" u="none" strike="noStrike">
                        <a:solidFill>
                          <a:srgbClr val="000000"/>
                        </a:solidFill>
                        <a:effectLst/>
                        <a:latin typeface="Calibri" panose="020F0502020204030204" pitchFamily="34" charset="0"/>
                      </a:endParaRPr>
                    </a:p>
                  </a:txBody>
                  <a:tcPr marL="9525" marR="9525" marT="9525" marB="0" anchor="b"/>
                </a:tc>
                <a:tc>
                  <a:txBody>
                    <a:bodyPr/>
                    <a:lstStyle/>
                    <a:p>
                      <a:pPr algn="l" fontAlgn="b"/>
                      <a:endParaRPr lang="da-DK" sz="1800" b="0"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41154664"/>
                  </a:ext>
                </a:extLst>
              </a:tr>
              <a:tr h="295275">
                <a:tc>
                  <a:txBody>
                    <a:bodyPr/>
                    <a:lstStyle/>
                    <a:p>
                      <a:pPr algn="l" fontAlgn="b"/>
                      <a:r>
                        <a:rPr lang="da-DK" sz="1800" u="none" strike="noStrike">
                          <a:effectLst/>
                        </a:rPr>
                        <a:t>Opsparet</a:t>
                      </a:r>
                      <a:endParaRPr lang="da-DK" sz="18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da-DK" sz="1800" u="none" strike="noStrike" dirty="0">
                          <a:effectLst/>
                        </a:rPr>
                        <a:t>6,3 </a:t>
                      </a:r>
                      <a:r>
                        <a:rPr lang="da-DK" sz="1800" u="none" strike="noStrike" dirty="0" err="1">
                          <a:effectLst/>
                        </a:rPr>
                        <a:t>mio</a:t>
                      </a:r>
                      <a:endParaRPr lang="da-DK"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55778052"/>
                  </a:ext>
                </a:extLst>
              </a:tr>
            </a:tbl>
          </a:graphicData>
        </a:graphic>
      </p:graphicFrame>
      <p:sp>
        <p:nvSpPr>
          <p:cNvPr id="8" name="Text Box 3">
            <a:extLst>
              <a:ext uri="{FF2B5EF4-FFF2-40B4-BE49-F238E27FC236}">
                <a16:creationId xmlns:a16="http://schemas.microsoft.com/office/drawing/2014/main" id="{35ED15CF-CA89-4238-9404-1DB1E766D466}"/>
              </a:ext>
            </a:extLst>
          </p:cNvPr>
          <p:cNvSpPr txBox="1">
            <a:spLocks noChangeArrowheads="1"/>
          </p:cNvSpPr>
          <p:nvPr/>
        </p:nvSpPr>
        <p:spPr bwMode="auto">
          <a:xfrm>
            <a:off x="-9624" y="4005064"/>
            <a:ext cx="6768752" cy="25567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sz="2000" b="1" dirty="0">
                <a:latin typeface="+mn-lt"/>
              </a:rPr>
              <a:t>Værdien af:</a:t>
            </a:r>
          </a:p>
          <a:p>
            <a:pPr algn="ctr" eaLnBrk="1" hangingPunct="1">
              <a:spcBef>
                <a:spcPct val="0"/>
              </a:spcBef>
              <a:buFont typeface="Arial" panose="020B0604020202020204" pitchFamily="34" charset="0"/>
              <a:buNone/>
            </a:pPr>
            <a:r>
              <a:rPr lang="da-DK" sz="2000" dirty="0">
                <a:latin typeface="+mn-lt"/>
              </a:rPr>
              <a:t>Ledelse</a:t>
            </a:r>
          </a:p>
          <a:p>
            <a:pPr algn="ctr" eaLnBrk="1" hangingPunct="1">
              <a:spcBef>
                <a:spcPct val="0"/>
              </a:spcBef>
              <a:buFont typeface="Arial" panose="020B0604020202020204" pitchFamily="34" charset="0"/>
              <a:buNone/>
            </a:pPr>
            <a:r>
              <a:rPr lang="da-DK" sz="2000" dirty="0">
                <a:latin typeface="+mn-lt"/>
              </a:rPr>
              <a:t>Juridisk bistand </a:t>
            </a:r>
          </a:p>
          <a:p>
            <a:pPr algn="ctr" eaLnBrk="1" hangingPunct="1">
              <a:spcBef>
                <a:spcPct val="0"/>
              </a:spcBef>
              <a:buFont typeface="Arial" panose="020B0604020202020204" pitchFamily="34" charset="0"/>
              <a:buNone/>
            </a:pPr>
            <a:r>
              <a:rPr lang="da-DK" sz="2000" dirty="0">
                <a:latin typeface="+mn-lt"/>
              </a:rPr>
              <a:t>interessevaretagelse</a:t>
            </a:r>
          </a:p>
          <a:p>
            <a:pPr algn="ctr" eaLnBrk="1" hangingPunct="1">
              <a:spcBef>
                <a:spcPct val="0"/>
              </a:spcBef>
              <a:buFont typeface="Arial" panose="020B0604020202020204" pitchFamily="34" charset="0"/>
              <a:buNone/>
            </a:pPr>
            <a:r>
              <a:rPr lang="da-DK" sz="2000" dirty="0">
                <a:latin typeface="+mn-lt"/>
              </a:rPr>
              <a:t>IT-systemer</a:t>
            </a:r>
          </a:p>
          <a:p>
            <a:pPr algn="ctr" eaLnBrk="1" hangingPunct="1">
              <a:spcBef>
                <a:spcPct val="0"/>
              </a:spcBef>
              <a:buFont typeface="Arial" panose="020B0604020202020204" pitchFamily="34" charset="0"/>
              <a:buNone/>
            </a:pPr>
            <a:r>
              <a:rPr lang="da-DK" sz="2000" dirty="0">
                <a:latin typeface="+mn-lt"/>
              </a:rPr>
              <a:t>PR-markedsføring</a:t>
            </a:r>
          </a:p>
          <a:p>
            <a:pPr algn="ctr" eaLnBrk="1" hangingPunct="1">
              <a:spcBef>
                <a:spcPct val="0"/>
              </a:spcBef>
              <a:buFont typeface="Arial" panose="020B0604020202020204" pitchFamily="34" charset="0"/>
              <a:buNone/>
            </a:pPr>
            <a:r>
              <a:rPr lang="da-DK" sz="2000" dirty="0">
                <a:latin typeface="+mn-lt"/>
              </a:rPr>
              <a:t>Bygninger – centralt og decentralt</a:t>
            </a:r>
          </a:p>
          <a:p>
            <a:pPr algn="ctr" eaLnBrk="1" hangingPunct="1">
              <a:spcBef>
                <a:spcPct val="0"/>
              </a:spcBef>
              <a:buFont typeface="Arial" panose="020B0604020202020204" pitchFamily="34" charset="0"/>
              <a:buNone/>
            </a:pPr>
            <a:endParaRPr lang="da-DK" sz="2000" dirty="0">
              <a:latin typeface="+mn-lt"/>
            </a:endParaRPr>
          </a:p>
        </p:txBody>
      </p:sp>
      <p:sp>
        <p:nvSpPr>
          <p:cNvPr id="5" name="Tankeboble: sky 4">
            <a:extLst>
              <a:ext uri="{FF2B5EF4-FFF2-40B4-BE49-F238E27FC236}">
                <a16:creationId xmlns:a16="http://schemas.microsoft.com/office/drawing/2014/main" id="{BDBF7242-F67F-4F99-89E4-12AB0CC1A1CD}"/>
              </a:ext>
            </a:extLst>
          </p:cNvPr>
          <p:cNvSpPr/>
          <p:nvPr/>
        </p:nvSpPr>
        <p:spPr>
          <a:xfrm>
            <a:off x="5783659" y="1959084"/>
            <a:ext cx="2952328" cy="1944216"/>
          </a:xfrm>
          <a:prstGeom prst="cloudCallout">
            <a:avLst>
              <a:gd name="adj1" fmla="val -89988"/>
              <a:gd name="adj2" fmla="val 8331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6" name="Tekstfelt 5">
            <a:extLst>
              <a:ext uri="{FF2B5EF4-FFF2-40B4-BE49-F238E27FC236}">
                <a16:creationId xmlns:a16="http://schemas.microsoft.com/office/drawing/2014/main" id="{B2B33BD7-2B8A-4A79-A7FC-F45034359825}"/>
              </a:ext>
            </a:extLst>
          </p:cNvPr>
          <p:cNvSpPr txBox="1"/>
          <p:nvPr/>
        </p:nvSpPr>
        <p:spPr>
          <a:xfrm>
            <a:off x="6444208" y="2492896"/>
            <a:ext cx="1985331" cy="646331"/>
          </a:xfrm>
          <a:prstGeom prst="rect">
            <a:avLst/>
          </a:prstGeom>
          <a:noFill/>
        </p:spPr>
        <p:txBody>
          <a:bodyPr wrap="square" rtlCol="0">
            <a:spAutoFit/>
          </a:bodyPr>
          <a:lstStyle/>
          <a:p>
            <a:r>
              <a:rPr lang="da-DK" dirty="0"/>
              <a:t>Vi nærmer os vel 25 </a:t>
            </a:r>
            <a:r>
              <a:rPr lang="da-DK" dirty="0" err="1"/>
              <a:t>mio</a:t>
            </a:r>
            <a:r>
              <a:rPr lang="da-DK" dirty="0"/>
              <a:t> ?</a:t>
            </a:r>
          </a:p>
        </p:txBody>
      </p:sp>
    </p:spTree>
    <p:extLst>
      <p:ext uri="{BB962C8B-B14F-4D97-AF65-F5344CB8AC3E}">
        <p14:creationId xmlns:p14="http://schemas.microsoft.com/office/powerpoint/2010/main" val="27302733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3">
            <a:extLst>
              <a:ext uri="{FF2B5EF4-FFF2-40B4-BE49-F238E27FC236}">
                <a16:creationId xmlns:a16="http://schemas.microsoft.com/office/drawing/2014/main" id="{3CB6324F-9282-417D-82A9-50C9EF8D67BD}"/>
              </a:ext>
            </a:extLst>
          </p:cNvPr>
          <p:cNvSpPr txBox="1">
            <a:spLocks noChangeArrowheads="1"/>
          </p:cNvSpPr>
          <p:nvPr/>
        </p:nvSpPr>
        <p:spPr bwMode="auto">
          <a:xfrm>
            <a:off x="1259632" y="774751"/>
            <a:ext cx="7016949" cy="4022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a:spcBef>
                <a:spcPct val="0"/>
              </a:spcBef>
              <a:buNone/>
            </a:pPr>
            <a:r>
              <a:rPr lang="da-DK" altLang="da-DK" sz="2000" b="1" dirty="0">
                <a:latin typeface="+mn-lt"/>
              </a:rPr>
              <a:t>Alternativet</a:t>
            </a:r>
          </a:p>
        </p:txBody>
      </p:sp>
      <p:pic>
        <p:nvPicPr>
          <p:cNvPr id="13314" name="Picture 2" descr="Sorte penge Kul Moneten Ash Euronen - Royalty Free Image - #5955901 |  PantherMedia Billedbureau">
            <a:extLst>
              <a:ext uri="{FF2B5EF4-FFF2-40B4-BE49-F238E27FC236}">
                <a16:creationId xmlns:a16="http://schemas.microsoft.com/office/drawing/2014/main" id="{A2DAED40-E57B-4188-9A3B-13CB711D31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60593" y="4673677"/>
            <a:ext cx="2017241" cy="14916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el 3">
            <a:extLst>
              <a:ext uri="{FF2B5EF4-FFF2-40B4-BE49-F238E27FC236}">
                <a16:creationId xmlns:a16="http://schemas.microsoft.com/office/drawing/2014/main" id="{29115691-0020-45DD-B146-CA65D838A9FD}"/>
              </a:ext>
            </a:extLst>
          </p:cNvPr>
          <p:cNvGraphicFramePr>
            <a:graphicFrameLocks noGrp="1"/>
          </p:cNvGraphicFramePr>
          <p:nvPr>
            <p:extLst>
              <p:ext uri="{D42A27DB-BD31-4B8C-83A1-F6EECF244321}">
                <p14:modId xmlns:p14="http://schemas.microsoft.com/office/powerpoint/2010/main" val="482185031"/>
              </p:ext>
            </p:extLst>
          </p:nvPr>
        </p:nvGraphicFramePr>
        <p:xfrm>
          <a:off x="930485" y="2114147"/>
          <a:ext cx="3353483" cy="1464945"/>
        </p:xfrm>
        <a:graphic>
          <a:graphicData uri="http://schemas.openxmlformats.org/drawingml/2006/table">
            <a:tbl>
              <a:tblPr>
                <a:tableStyleId>{B301B821-A1FF-4177-AEE7-76D212191A09}</a:tableStyleId>
              </a:tblPr>
              <a:tblGrid>
                <a:gridCol w="2375241">
                  <a:extLst>
                    <a:ext uri="{9D8B030D-6E8A-4147-A177-3AD203B41FA5}">
                      <a16:colId xmlns:a16="http://schemas.microsoft.com/office/drawing/2014/main" val="3789187738"/>
                    </a:ext>
                  </a:extLst>
                </a:gridCol>
                <a:gridCol w="978242">
                  <a:extLst>
                    <a:ext uri="{9D8B030D-6E8A-4147-A177-3AD203B41FA5}">
                      <a16:colId xmlns:a16="http://schemas.microsoft.com/office/drawing/2014/main" val="1860311561"/>
                    </a:ext>
                  </a:extLst>
                </a:gridCol>
              </a:tblGrid>
              <a:tr h="0">
                <a:tc>
                  <a:txBody>
                    <a:bodyPr/>
                    <a:lstStyle/>
                    <a:p>
                      <a:pPr algn="l" fontAlgn="b"/>
                      <a:r>
                        <a:rPr lang="da-DK" sz="1800" b="1" i="0" u="none" strike="noStrike" dirty="0">
                          <a:solidFill>
                            <a:srgbClr val="000000"/>
                          </a:solidFill>
                          <a:effectLst/>
                          <a:latin typeface="Calibri" panose="020F0502020204030204" pitchFamily="34" charset="0"/>
                        </a:rPr>
                        <a:t>Midler ved at udtræde</a:t>
                      </a:r>
                    </a:p>
                  </a:txBody>
                  <a:tcPr marL="9525" marR="9525" marT="9525" marB="0" anchor="b"/>
                </a:tc>
                <a:tc>
                  <a:txBody>
                    <a:bodyPr/>
                    <a:lstStyle/>
                    <a:p>
                      <a:pPr algn="r" fontAlgn="b"/>
                      <a:endParaRPr lang="da-DK"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195306110"/>
                  </a:ext>
                </a:extLst>
              </a:tr>
              <a:tr h="295275">
                <a:tc>
                  <a:txBody>
                    <a:bodyPr/>
                    <a:lstStyle/>
                    <a:p>
                      <a:pPr algn="l" fontAlgn="b"/>
                      <a:r>
                        <a:rPr lang="da-DK" sz="1800" b="0" i="0" u="none" strike="noStrike" dirty="0">
                          <a:solidFill>
                            <a:srgbClr val="000000"/>
                          </a:solidFill>
                          <a:effectLst/>
                          <a:latin typeface="Calibri" panose="020F0502020204030204" pitchFamily="34" charset="0"/>
                        </a:rPr>
                        <a:t>2024</a:t>
                      </a:r>
                    </a:p>
                  </a:txBody>
                  <a:tcPr marL="9525" marR="9525" marT="9525" marB="0" anchor="b"/>
                </a:tc>
                <a:tc>
                  <a:txBody>
                    <a:bodyPr/>
                    <a:lstStyle/>
                    <a:p>
                      <a:pPr algn="r" fontAlgn="b"/>
                      <a:r>
                        <a:rPr lang="da-DK" sz="1800" u="none" strike="noStrike" dirty="0">
                          <a:effectLst/>
                        </a:rPr>
                        <a:t>42 </a:t>
                      </a:r>
                      <a:r>
                        <a:rPr lang="da-DK" sz="1800" u="none" strike="noStrike" dirty="0" err="1">
                          <a:effectLst/>
                        </a:rPr>
                        <a:t>mio</a:t>
                      </a:r>
                      <a:endParaRPr lang="da-DK"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895111356"/>
                  </a:ext>
                </a:extLst>
              </a:tr>
              <a:tr h="295275">
                <a:tc>
                  <a:txBody>
                    <a:bodyPr/>
                    <a:lstStyle/>
                    <a:p>
                      <a:pPr algn="l" fontAlgn="b"/>
                      <a:r>
                        <a:rPr lang="da-DK" sz="1800" b="0" i="0" u="none" strike="noStrike" dirty="0">
                          <a:solidFill>
                            <a:srgbClr val="000000"/>
                          </a:solidFill>
                          <a:effectLst/>
                          <a:latin typeface="Calibri" panose="020F0502020204030204" pitchFamily="34" charset="0"/>
                        </a:rPr>
                        <a:t>2025</a:t>
                      </a:r>
                    </a:p>
                  </a:txBody>
                  <a:tcPr marL="9525" marR="9525" marT="9525" marB="0" anchor="b"/>
                </a:tc>
                <a:tc>
                  <a:txBody>
                    <a:bodyPr/>
                    <a:lstStyle/>
                    <a:p>
                      <a:pPr algn="r" fontAlgn="b"/>
                      <a:r>
                        <a:rPr lang="da-DK" sz="1800" u="none" strike="noStrike" dirty="0">
                          <a:effectLst/>
                        </a:rPr>
                        <a:t>42 </a:t>
                      </a:r>
                      <a:r>
                        <a:rPr lang="da-DK" sz="1800" u="none" strike="noStrike" dirty="0" err="1">
                          <a:effectLst/>
                        </a:rPr>
                        <a:t>mio</a:t>
                      </a:r>
                      <a:r>
                        <a:rPr lang="da-DK" sz="1800" u="none" strike="noStrike" dirty="0">
                          <a:effectLst/>
                        </a:rPr>
                        <a:t> </a:t>
                      </a:r>
                      <a:endParaRPr lang="da-DK"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74246677"/>
                  </a:ext>
                </a:extLst>
              </a:tr>
              <a:tr h="295275">
                <a:tc>
                  <a:txBody>
                    <a:bodyPr/>
                    <a:lstStyle/>
                    <a:p>
                      <a:pPr algn="l" fontAlgn="b"/>
                      <a:r>
                        <a:rPr lang="da-DK" sz="1800" b="0" i="0" u="none" strike="noStrike" dirty="0">
                          <a:solidFill>
                            <a:srgbClr val="000000"/>
                          </a:solidFill>
                          <a:effectLst/>
                          <a:latin typeface="Calibri" panose="020F0502020204030204" pitchFamily="34" charset="0"/>
                        </a:rPr>
                        <a:t>2026</a:t>
                      </a:r>
                    </a:p>
                  </a:txBody>
                  <a:tcPr marL="9525" marR="9525" marT="9525" marB="0" anchor="b"/>
                </a:tc>
                <a:tc>
                  <a:txBody>
                    <a:bodyPr/>
                    <a:lstStyle/>
                    <a:p>
                      <a:pPr algn="r" fontAlgn="b"/>
                      <a:r>
                        <a:rPr lang="da-DK" sz="1800" u="none" strike="noStrike" dirty="0">
                          <a:effectLst/>
                        </a:rPr>
                        <a:t>42 </a:t>
                      </a:r>
                      <a:r>
                        <a:rPr lang="da-DK" sz="1800" u="none" strike="noStrike" dirty="0" err="1">
                          <a:effectLst/>
                        </a:rPr>
                        <a:t>mio</a:t>
                      </a:r>
                      <a:endParaRPr lang="da-DK" sz="1800" b="0"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28016975"/>
                  </a:ext>
                </a:extLst>
              </a:tr>
              <a:tr h="295275">
                <a:tc>
                  <a:txBody>
                    <a:bodyPr/>
                    <a:lstStyle/>
                    <a:p>
                      <a:pPr algn="l" fontAlgn="b"/>
                      <a:r>
                        <a:rPr lang="da-DK" sz="1800" b="1" i="0" u="none" strike="noStrike" dirty="0">
                          <a:solidFill>
                            <a:srgbClr val="000000"/>
                          </a:solidFill>
                          <a:effectLst/>
                          <a:latin typeface="Calibri" panose="020F0502020204030204" pitchFamily="34" charset="0"/>
                        </a:rPr>
                        <a:t>2027</a:t>
                      </a:r>
                    </a:p>
                  </a:txBody>
                  <a:tcPr marL="9525" marR="9525" marT="9525" marB="0" anchor="b"/>
                </a:tc>
                <a:tc>
                  <a:txBody>
                    <a:bodyPr/>
                    <a:lstStyle/>
                    <a:p>
                      <a:pPr algn="r" fontAlgn="b"/>
                      <a:r>
                        <a:rPr lang="da-DK" sz="1800" u="none" strike="noStrike" dirty="0">
                          <a:effectLst/>
                        </a:rPr>
                        <a:t>? </a:t>
                      </a:r>
                      <a:r>
                        <a:rPr lang="da-DK" sz="1800" u="none" strike="noStrike" dirty="0" err="1">
                          <a:effectLst/>
                        </a:rPr>
                        <a:t>mio</a:t>
                      </a:r>
                      <a:endParaRPr lang="da-DK" sz="18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841961804"/>
                  </a:ext>
                </a:extLst>
              </a:tr>
            </a:tbl>
          </a:graphicData>
        </a:graphic>
      </p:graphicFrame>
      <p:sp>
        <p:nvSpPr>
          <p:cNvPr id="5" name="Tankeboble: sky 4">
            <a:extLst>
              <a:ext uri="{FF2B5EF4-FFF2-40B4-BE49-F238E27FC236}">
                <a16:creationId xmlns:a16="http://schemas.microsoft.com/office/drawing/2014/main" id="{BDBF7242-F67F-4F99-89E4-12AB0CC1A1CD}"/>
              </a:ext>
            </a:extLst>
          </p:cNvPr>
          <p:cNvSpPr/>
          <p:nvPr/>
        </p:nvSpPr>
        <p:spPr>
          <a:xfrm rot="3311917">
            <a:off x="5497503" y="683159"/>
            <a:ext cx="2952328" cy="2745277"/>
          </a:xfrm>
          <a:prstGeom prst="cloudCallout">
            <a:avLst>
              <a:gd name="adj1" fmla="val -10557"/>
              <a:gd name="adj2" fmla="val 10550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6" name="Tekstfelt 5">
            <a:extLst>
              <a:ext uri="{FF2B5EF4-FFF2-40B4-BE49-F238E27FC236}">
                <a16:creationId xmlns:a16="http://schemas.microsoft.com/office/drawing/2014/main" id="{B2B33BD7-2B8A-4A79-A7FC-F45034359825}"/>
              </a:ext>
            </a:extLst>
          </p:cNvPr>
          <p:cNvSpPr txBox="1"/>
          <p:nvPr/>
        </p:nvSpPr>
        <p:spPr>
          <a:xfrm>
            <a:off x="5796136" y="1335993"/>
            <a:ext cx="2931125" cy="1477328"/>
          </a:xfrm>
          <a:prstGeom prst="rect">
            <a:avLst/>
          </a:prstGeom>
          <a:noFill/>
        </p:spPr>
        <p:txBody>
          <a:bodyPr wrap="square" rtlCol="0">
            <a:spAutoFit/>
          </a:bodyPr>
          <a:lstStyle/>
          <a:p>
            <a:r>
              <a:rPr lang="da-DK" dirty="0"/>
              <a:t>DGI:</a:t>
            </a:r>
          </a:p>
          <a:p>
            <a:r>
              <a:rPr lang="da-DK" dirty="0"/>
              <a:t>280 mio. </a:t>
            </a:r>
            <a:r>
              <a:rPr lang="da-DK" dirty="0" err="1"/>
              <a:t>kr</a:t>
            </a:r>
            <a:r>
              <a:rPr lang="da-DK" dirty="0"/>
              <a:t> </a:t>
            </a:r>
          </a:p>
          <a:p>
            <a:r>
              <a:rPr lang="da-DK" dirty="0"/>
              <a:t>til 1,6 mio. medlemmer</a:t>
            </a:r>
          </a:p>
          <a:p>
            <a:endParaRPr lang="da-DK" dirty="0"/>
          </a:p>
          <a:p>
            <a:r>
              <a:rPr lang="da-DK" dirty="0"/>
              <a:t>     175 </a:t>
            </a:r>
            <a:r>
              <a:rPr lang="da-DK" dirty="0" err="1"/>
              <a:t>kr</a:t>
            </a:r>
            <a:r>
              <a:rPr lang="da-DK" dirty="0"/>
              <a:t> / medlem</a:t>
            </a:r>
          </a:p>
        </p:txBody>
      </p:sp>
      <p:sp>
        <p:nvSpPr>
          <p:cNvPr id="9" name="Tankeboble: sky 8">
            <a:extLst>
              <a:ext uri="{FF2B5EF4-FFF2-40B4-BE49-F238E27FC236}">
                <a16:creationId xmlns:a16="http://schemas.microsoft.com/office/drawing/2014/main" id="{1C1CB197-02AE-4853-BE80-53F09613D931}"/>
              </a:ext>
            </a:extLst>
          </p:cNvPr>
          <p:cNvSpPr/>
          <p:nvPr/>
        </p:nvSpPr>
        <p:spPr>
          <a:xfrm rot="3311917">
            <a:off x="3347863" y="3511276"/>
            <a:ext cx="2952328" cy="2745277"/>
          </a:xfrm>
          <a:prstGeom prst="cloudCallout">
            <a:avLst>
              <a:gd name="adj1" fmla="val -102339"/>
              <a:gd name="adj2" fmla="val 66762"/>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10" name="Tekstfelt 9">
            <a:extLst>
              <a:ext uri="{FF2B5EF4-FFF2-40B4-BE49-F238E27FC236}">
                <a16:creationId xmlns:a16="http://schemas.microsoft.com/office/drawing/2014/main" id="{F521B53D-EBD4-4EAF-91F5-4AEA28B33F43}"/>
              </a:ext>
            </a:extLst>
          </p:cNvPr>
          <p:cNvSpPr txBox="1"/>
          <p:nvPr/>
        </p:nvSpPr>
        <p:spPr>
          <a:xfrm>
            <a:off x="3783980" y="3868251"/>
            <a:ext cx="2931125" cy="2031325"/>
          </a:xfrm>
          <a:prstGeom prst="rect">
            <a:avLst/>
          </a:prstGeom>
          <a:noFill/>
        </p:spPr>
        <p:txBody>
          <a:bodyPr wrap="square" rtlCol="0">
            <a:spAutoFit/>
          </a:bodyPr>
          <a:lstStyle/>
          <a:p>
            <a:r>
              <a:rPr lang="da-DK" dirty="0"/>
              <a:t>Ny organisation </a:t>
            </a:r>
          </a:p>
          <a:p>
            <a:endParaRPr lang="da-DK" dirty="0"/>
          </a:p>
          <a:p>
            <a:r>
              <a:rPr lang="da-DK" dirty="0"/>
              <a:t>49.000 medlemmer</a:t>
            </a:r>
          </a:p>
          <a:p>
            <a:endParaRPr lang="da-DK" dirty="0"/>
          </a:p>
          <a:p>
            <a:r>
              <a:rPr lang="da-DK" dirty="0"/>
              <a:t>175 </a:t>
            </a:r>
            <a:r>
              <a:rPr lang="da-DK" dirty="0" err="1"/>
              <a:t>kr</a:t>
            </a:r>
            <a:r>
              <a:rPr lang="da-DK" dirty="0"/>
              <a:t> / medlem</a:t>
            </a:r>
          </a:p>
          <a:p>
            <a:endParaRPr lang="da-DK" dirty="0"/>
          </a:p>
          <a:p>
            <a:r>
              <a:rPr lang="da-DK" dirty="0" err="1"/>
              <a:t>Ca</a:t>
            </a:r>
            <a:r>
              <a:rPr lang="da-DK" dirty="0"/>
              <a:t> 8,6 mio. kr.</a:t>
            </a:r>
          </a:p>
        </p:txBody>
      </p:sp>
    </p:spTree>
    <p:extLst>
      <p:ext uri="{BB962C8B-B14F-4D97-AF65-F5344CB8AC3E}">
        <p14:creationId xmlns:p14="http://schemas.microsoft.com/office/powerpoint/2010/main" val="1866763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076" name="Text Box 3"/>
          <p:cNvSpPr txBox="1">
            <a:spLocks noChangeArrowheads="1"/>
          </p:cNvSpPr>
          <p:nvPr/>
        </p:nvSpPr>
        <p:spPr bwMode="auto">
          <a:xfrm>
            <a:off x="971600" y="323850"/>
            <a:ext cx="7848600" cy="66193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spcBef>
                <a:spcPts val="6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Verdana" panose="020B0604030504040204" pitchFamily="34" charset="0"/>
                <a:cs typeface="Arial Unicode MS" charset="0"/>
              </a:defRPr>
            </a:lvl9pPr>
          </a:lstStyle>
          <a:p>
            <a:pPr algn="ctr" eaLnBrk="1" hangingPunct="1">
              <a:spcBef>
                <a:spcPct val="0"/>
              </a:spcBef>
              <a:buFont typeface="Arial" panose="020B0604020202020204" pitchFamily="34" charset="0"/>
              <a:buNone/>
            </a:pPr>
            <a:r>
              <a:rPr lang="da-DK" altLang="da-DK" sz="3200" b="1" dirty="0">
                <a:latin typeface="Arial" panose="020B0604020202020204" pitchFamily="34" charset="0"/>
              </a:rPr>
              <a:t>Processen – frem mod sommer</a:t>
            </a:r>
          </a:p>
          <a:p>
            <a:pPr marL="457200" indent="-457200">
              <a:spcBef>
                <a:spcPct val="0"/>
              </a:spcBef>
            </a:pPr>
            <a:endParaRPr lang="da-DK" altLang="da-DK" sz="2000" b="1" dirty="0">
              <a:latin typeface="Arial" panose="020B0604020202020204" pitchFamily="34" charset="0"/>
            </a:endParaRP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07. April:  	DGI SKYDNING Formandsmøde 07. april </a:t>
            </a: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19. April	HB møde</a:t>
            </a: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21. Maj:	Aktivitetsmøde</a:t>
            </a: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02. Juni 	Politisk Forum</a:t>
            </a: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Sommer 2022 	HB vedtager rammen for skydning, 				arbejdsgruppe fordelingsnøgle 2025 				igangsættes.</a:t>
            </a:r>
          </a:p>
          <a:p>
            <a:pPr marL="457200" indent="-457200">
              <a:spcBef>
                <a:spcPct val="0"/>
              </a:spcBef>
            </a:pPr>
            <a:endParaRPr lang="da-DK" altLang="da-DK" sz="2000" b="1" dirty="0">
              <a:latin typeface="Arial" panose="020B0604020202020204" pitchFamily="34" charset="0"/>
            </a:endParaRPr>
          </a:p>
          <a:p>
            <a:pPr marL="457200" indent="-457200">
              <a:spcBef>
                <a:spcPct val="0"/>
              </a:spcBef>
            </a:pPr>
            <a:r>
              <a:rPr lang="da-DK" altLang="da-DK" sz="2000" b="1" dirty="0">
                <a:latin typeface="Arial" panose="020B0604020202020204" pitchFamily="34" charset="0"/>
              </a:rPr>
              <a:t>29. Oktober	Formandsmøde Skydning</a:t>
            </a:r>
          </a:p>
          <a:p>
            <a:pPr marL="457200" indent="-457200">
              <a:spcBef>
                <a:spcPct val="0"/>
              </a:spcBef>
            </a:pPr>
            <a:endParaRPr lang="da-DK" altLang="da-DK" sz="2000" b="1" dirty="0">
              <a:latin typeface="Arial" panose="020B0604020202020204" pitchFamily="34" charset="0"/>
            </a:endParaRPr>
          </a:p>
          <a:p>
            <a:pPr marL="457200" indent="-457200">
              <a:spcBef>
                <a:spcPct val="0"/>
              </a:spcBef>
            </a:pPr>
            <a:endParaRPr lang="da-DK" altLang="da-DK" sz="2000" b="1" dirty="0">
              <a:latin typeface="Arial" panose="020B0604020202020204" pitchFamily="34" charset="0"/>
            </a:endParaRPr>
          </a:p>
          <a:p>
            <a:pPr marL="457200" indent="-457200">
              <a:spcBef>
                <a:spcPct val="0"/>
              </a:spcBef>
            </a:pPr>
            <a:endParaRPr lang="da-DK" altLang="da-DK" sz="2000" b="1" dirty="0">
              <a:latin typeface="Arial" panose="020B0604020202020204" pitchFamily="34" charset="0"/>
            </a:endParaRPr>
          </a:p>
          <a:p>
            <a:pPr algn="ctr" eaLnBrk="1" hangingPunct="1">
              <a:spcBef>
                <a:spcPct val="0"/>
              </a:spcBef>
              <a:buFont typeface="Arial" panose="020B0604020202020204" pitchFamily="34" charset="0"/>
              <a:buNone/>
            </a:pPr>
            <a:endParaRPr lang="da-DK" altLang="da-DK" sz="3200" b="1" dirty="0">
              <a:latin typeface="Arial" panose="020B0604020202020204" pitchFamily="34" charset="0"/>
            </a:endParaRPr>
          </a:p>
        </p:txBody>
      </p:sp>
    </p:spTree>
    <p:extLst>
      <p:ext uri="{BB962C8B-B14F-4D97-AF65-F5344CB8AC3E}">
        <p14:creationId xmlns:p14="http://schemas.microsoft.com/office/powerpoint/2010/main" val="1594657417"/>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pic>
        <p:nvPicPr>
          <p:cNvPr id="4" name="DBE91234-6D8D-402B-9006-66EF8A4FC427">
            <a:extLst>
              <a:ext uri="{FF2B5EF4-FFF2-40B4-BE49-F238E27FC236}">
                <a16:creationId xmlns:a16="http://schemas.microsoft.com/office/drawing/2014/main" id="{945DE58C-AADE-4FAC-99C9-A8004BD987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771694" y="3990110"/>
            <a:ext cx="3104049" cy="224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ktangel 1">
            <a:extLst>
              <a:ext uri="{FF2B5EF4-FFF2-40B4-BE49-F238E27FC236}">
                <a16:creationId xmlns:a16="http://schemas.microsoft.com/office/drawing/2014/main" id="{9BE7C506-D00D-4627-9CAB-43A2003AA1F1}"/>
              </a:ext>
            </a:extLst>
          </p:cNvPr>
          <p:cNvSpPr/>
          <p:nvPr/>
        </p:nvSpPr>
        <p:spPr>
          <a:xfrm>
            <a:off x="1259632" y="836712"/>
            <a:ext cx="6183560" cy="2677656"/>
          </a:xfrm>
          <a:prstGeom prst="rect">
            <a:avLst/>
          </a:prstGeom>
        </p:spPr>
        <p:txBody>
          <a:bodyPr wrap="square">
            <a:spAutoFit/>
          </a:bodyPr>
          <a:lstStyle/>
          <a:p>
            <a:pPr marL="342900" lvl="0" indent="-342900">
              <a:buFont typeface="+mj-lt"/>
              <a:buAutoNum type="arabicPeriod"/>
            </a:pPr>
            <a:endParaRPr lang="da-DK" sz="2800" dirty="0"/>
          </a:p>
          <a:p>
            <a:pPr lvl="0"/>
            <a:r>
              <a:rPr lang="da-DK" sz="2800" dirty="0"/>
              <a:t>Skydning i DGI efter 2023 med udgangspunkt i det billede der tegner sig </a:t>
            </a:r>
          </a:p>
          <a:p>
            <a:pPr lvl="0"/>
            <a:endParaRPr lang="da-DK" sz="2800" dirty="0"/>
          </a:p>
          <a:p>
            <a:pPr lvl="0"/>
            <a:r>
              <a:rPr lang="da-DK" sz="2800" dirty="0"/>
              <a:t>Hvordan ser LDF fremtiden ?</a:t>
            </a:r>
          </a:p>
        </p:txBody>
      </p:sp>
    </p:spTree>
    <p:extLst>
      <p:ext uri="{BB962C8B-B14F-4D97-AF65-F5344CB8AC3E}">
        <p14:creationId xmlns:p14="http://schemas.microsoft.com/office/powerpoint/2010/main" val="938885312"/>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 name="Rektangel 2">
            <a:extLst>
              <a:ext uri="{FF2B5EF4-FFF2-40B4-BE49-F238E27FC236}">
                <a16:creationId xmlns:a16="http://schemas.microsoft.com/office/drawing/2014/main" id="{70E67023-5250-417E-9A8E-CBEDB44E6FB0}"/>
              </a:ext>
            </a:extLst>
          </p:cNvPr>
          <p:cNvSpPr/>
          <p:nvPr/>
        </p:nvSpPr>
        <p:spPr>
          <a:xfrm>
            <a:off x="1233550" y="1096626"/>
            <a:ext cx="6244852" cy="2862322"/>
          </a:xfrm>
          <a:prstGeom prst="rect">
            <a:avLst/>
          </a:prstGeom>
        </p:spPr>
        <p:txBody>
          <a:bodyPr wrap="square">
            <a:spAutoFit/>
          </a:bodyPr>
          <a:lstStyle/>
          <a:p>
            <a:r>
              <a:rPr lang="da-DK" b="1" dirty="0"/>
              <a:t>Skal ensretningen af pistol og riffel fortsætte? </a:t>
            </a:r>
          </a:p>
          <a:p>
            <a:endParaRPr lang="da-DK" dirty="0"/>
          </a:p>
          <a:p>
            <a:r>
              <a:rPr lang="da-DK" dirty="0"/>
              <a:t>Klassekrav, </a:t>
            </a:r>
          </a:p>
          <a:p>
            <a:r>
              <a:rPr lang="da-DK" dirty="0"/>
              <a:t>holdsammensætninger, </a:t>
            </a:r>
          </a:p>
          <a:p>
            <a:r>
              <a:rPr lang="da-DK" dirty="0"/>
              <a:t>oprykningskrav mm., </a:t>
            </a:r>
          </a:p>
          <a:p>
            <a:endParaRPr lang="da-DK" dirty="0"/>
          </a:p>
          <a:p>
            <a:r>
              <a:rPr lang="da-DK" dirty="0"/>
              <a:t>er i dag lig hinanden. </a:t>
            </a:r>
          </a:p>
          <a:p>
            <a:endParaRPr lang="da-DK" dirty="0"/>
          </a:p>
          <a:p>
            <a:r>
              <a:rPr lang="da-DK" dirty="0"/>
              <a:t>RU og PU ønsker en debat </a:t>
            </a:r>
          </a:p>
          <a:p>
            <a:r>
              <a:rPr lang="da-DK" dirty="0"/>
              <a:t>på dette område.</a:t>
            </a:r>
          </a:p>
        </p:txBody>
      </p:sp>
      <p:pic>
        <p:nvPicPr>
          <p:cNvPr id="16386" name="Picture 2" descr="Mixholdsturnering på pistol i vintersæsonen">
            <a:extLst>
              <a:ext uri="{FF2B5EF4-FFF2-40B4-BE49-F238E27FC236}">
                <a16:creationId xmlns:a16="http://schemas.microsoft.com/office/drawing/2014/main" id="{928CAF41-D502-4A57-BC76-FBE8942D54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7300" y="4797152"/>
            <a:ext cx="3314700" cy="1381125"/>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DGI skydning og Dansk Skytte Union søger timelønnede undervisere - DANSK  SKYTTE UNION">
            <a:extLst>
              <a:ext uri="{FF2B5EF4-FFF2-40B4-BE49-F238E27FC236}">
                <a16:creationId xmlns:a16="http://schemas.microsoft.com/office/drawing/2014/main" id="{7E622FCC-31B7-4F0F-A67B-A6C1F25F66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6628" y="2595523"/>
            <a:ext cx="2723009" cy="151077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DGI Midtjylland Skydning - Home | Facebook">
            <a:extLst>
              <a:ext uri="{FF2B5EF4-FFF2-40B4-BE49-F238E27FC236}">
                <a16:creationId xmlns:a16="http://schemas.microsoft.com/office/drawing/2014/main" id="{0190C8E4-1F98-4D06-8F4D-3B23B58D8D8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4106295"/>
            <a:ext cx="2590800"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30395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1"/>
          <p:cNvSpPr txBox="1">
            <a:spLocks noChangeArrowheads="1"/>
          </p:cNvSpPr>
          <p:nvPr/>
        </p:nvSpPr>
        <p:spPr bwMode="auto">
          <a:xfrm>
            <a:off x="4787900" y="323850"/>
            <a:ext cx="1512888" cy="152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spcBef>
                <a:spcPts val="600"/>
              </a:spcBef>
              <a:buClr>
                <a:srgbClr val="000000"/>
              </a:buClr>
              <a:buSzPct val="100000"/>
              <a:buFont typeface="Verdana" panose="020B0604030504040204" pitchFamily="34" charset="0"/>
              <a:buChar char="•"/>
              <a:defRPr sz="2400">
                <a:solidFill>
                  <a:srgbClr val="000000"/>
                </a:solidFill>
                <a:latin typeface="Verdana" panose="020B0604030504040204" pitchFamily="34" charset="0"/>
                <a:cs typeface="Arial Unicode MS" charset="0"/>
              </a:defRPr>
            </a:lvl1pPr>
            <a:lvl2pPr marL="742950" indent="-285750">
              <a:spcBef>
                <a:spcPts val="550"/>
              </a:spcBef>
              <a:buClr>
                <a:srgbClr val="000000"/>
              </a:buClr>
              <a:buSzPct val="100000"/>
              <a:buFont typeface="Verdana" panose="020B0604030504040204" pitchFamily="34" charset="0"/>
              <a:buChar char="–"/>
              <a:defRPr sz="2200">
                <a:solidFill>
                  <a:srgbClr val="000000"/>
                </a:solidFill>
                <a:latin typeface="Verdana" panose="020B0604030504040204" pitchFamily="34" charset="0"/>
                <a:cs typeface="Arial Unicode MS" charset="0"/>
              </a:defRPr>
            </a:lvl2pPr>
            <a:lvl3pPr marL="1143000" indent="-228600">
              <a:spcBef>
                <a:spcPts val="450"/>
              </a:spcBef>
              <a:buClr>
                <a:srgbClr val="000000"/>
              </a:buClr>
              <a:buSzPct val="100000"/>
              <a:buFont typeface="Verdana" panose="020B0604030504040204" pitchFamily="34" charset="0"/>
              <a:buChar char="•"/>
              <a:defRPr>
                <a:solidFill>
                  <a:srgbClr val="000000"/>
                </a:solidFill>
                <a:latin typeface="Verdana" panose="020B0604030504040204" pitchFamily="34" charset="0"/>
                <a:cs typeface="Arial Unicode MS" charset="0"/>
              </a:defRPr>
            </a:lvl3pPr>
            <a:lvl4pPr marL="1600200" indent="-228600">
              <a:spcBef>
                <a:spcPts val="350"/>
              </a:spcBef>
              <a:buClr>
                <a:srgbClr val="000000"/>
              </a:buClr>
              <a:buSzPct val="100000"/>
              <a:buFont typeface="Verdana" panose="020B0604030504040204" pitchFamily="34" charset="0"/>
              <a:buChar char="–"/>
              <a:defRPr sz="1400">
                <a:solidFill>
                  <a:srgbClr val="000000"/>
                </a:solidFill>
                <a:latin typeface="Verdana" panose="020B0604030504040204" pitchFamily="34" charset="0"/>
                <a:cs typeface="Arial Unicode MS" charset="0"/>
              </a:defRPr>
            </a:lvl4pPr>
            <a:lvl5pPr marL="2057400" indent="-228600">
              <a:spcBef>
                <a:spcPts val="500"/>
              </a:spcBef>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5pPr>
            <a:lvl6pPr marL="25146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6pPr>
            <a:lvl7pPr marL="29718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7pPr>
            <a:lvl8pPr marL="34290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8pPr>
            <a:lvl9pPr marL="3886200" indent="-228600" defTabSz="449263" eaLnBrk="0" fontAlgn="base" hangingPunct="0">
              <a:spcBef>
                <a:spcPts val="500"/>
              </a:spcBef>
              <a:spcAft>
                <a:spcPct val="0"/>
              </a:spcAft>
              <a:buClr>
                <a:srgbClr val="000000"/>
              </a:buClr>
              <a:buSzPct val="100000"/>
              <a:buFont typeface="Verdana" panose="020B0604030504040204" pitchFamily="34" charset="0"/>
              <a:buChar char="»"/>
              <a:defRPr sz="2000">
                <a:solidFill>
                  <a:srgbClr val="000000"/>
                </a:solidFill>
                <a:latin typeface="Verdana" panose="020B0604030504040204" pitchFamily="34" charset="0"/>
                <a:cs typeface="Arial Unicode MS" charset="0"/>
              </a:defRPr>
            </a:lvl9pPr>
          </a:lstStyle>
          <a:p>
            <a:pPr eaLnBrk="1" hangingPunct="1">
              <a:spcBef>
                <a:spcPct val="0"/>
              </a:spcBef>
              <a:buFont typeface="Arial" panose="020B0604020202020204" pitchFamily="34" charset="0"/>
              <a:buNone/>
            </a:pPr>
            <a:endParaRPr lang="da-DK" altLang="da-DK" sz="1800">
              <a:solidFill>
                <a:schemeClr val="bg1"/>
              </a:solidFill>
              <a:latin typeface="Arial" panose="020B0604020202020204" pitchFamily="34" charset="0"/>
            </a:endParaRPr>
          </a:p>
        </p:txBody>
      </p:sp>
      <p:sp>
        <p:nvSpPr>
          <p:cNvPr id="3" name="Rektangel 2">
            <a:extLst>
              <a:ext uri="{FF2B5EF4-FFF2-40B4-BE49-F238E27FC236}">
                <a16:creationId xmlns:a16="http://schemas.microsoft.com/office/drawing/2014/main" id="{70E67023-5250-417E-9A8E-CBEDB44E6FB0}"/>
              </a:ext>
            </a:extLst>
          </p:cNvPr>
          <p:cNvSpPr/>
          <p:nvPr/>
        </p:nvSpPr>
        <p:spPr>
          <a:xfrm>
            <a:off x="1619672" y="1412776"/>
            <a:ext cx="5642706" cy="707886"/>
          </a:xfrm>
          <a:prstGeom prst="rect">
            <a:avLst/>
          </a:prstGeom>
        </p:spPr>
        <p:txBody>
          <a:bodyPr wrap="square">
            <a:spAutoFit/>
          </a:bodyPr>
          <a:lstStyle/>
          <a:p>
            <a:r>
              <a:rPr lang="da-DK" sz="4000" dirty="0" err="1"/>
              <a:t>Evt</a:t>
            </a:r>
            <a:r>
              <a:rPr lang="da-DK" sz="4000" dirty="0"/>
              <a:t>:</a:t>
            </a:r>
          </a:p>
        </p:txBody>
      </p:sp>
      <p:pic>
        <p:nvPicPr>
          <p:cNvPr id="18438" name="Picture 6" descr="DGI Skydning - Nordisk Mesterskab i Dalgas og Karup er vel... | Facebook">
            <a:extLst>
              <a:ext uri="{FF2B5EF4-FFF2-40B4-BE49-F238E27FC236}">
                <a16:creationId xmlns:a16="http://schemas.microsoft.com/office/drawing/2014/main" id="{42967FA7-6DB6-4D3C-8EFB-282D2A1CA5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1990" y="1766719"/>
            <a:ext cx="3676914" cy="2754137"/>
          </a:xfrm>
          <a:prstGeom prst="rect">
            <a:avLst/>
          </a:prstGeom>
          <a:noFill/>
          <a:extLst>
            <a:ext uri="{909E8E84-426E-40DD-AFC4-6F175D3DCCD1}">
              <a14:hiddenFill xmlns:a14="http://schemas.microsoft.com/office/drawing/2010/main">
                <a:solidFill>
                  <a:srgbClr val="FFFFFF"/>
                </a:solidFill>
              </a14:hiddenFill>
            </a:ext>
          </a:extLst>
        </p:spPr>
      </p:pic>
      <p:pic>
        <p:nvPicPr>
          <p:cNvPr id="18440" name="Picture 8" descr="Nordisk Mesterskab Terræn pistol Hold 2 Voksen 22 Kaliber - YouTube">
            <a:extLst>
              <a:ext uri="{FF2B5EF4-FFF2-40B4-BE49-F238E27FC236}">
                <a16:creationId xmlns:a16="http://schemas.microsoft.com/office/drawing/2014/main" id="{4C4D724F-991A-40FC-90EC-28FB7D362C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7246" y="4520856"/>
            <a:ext cx="304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8442" name="Picture 10" descr="DGI Skydning - Nordisk Mesterskab i Dalgas og Karup er vel... | Facebook">
            <a:extLst>
              <a:ext uri="{FF2B5EF4-FFF2-40B4-BE49-F238E27FC236}">
                <a16:creationId xmlns:a16="http://schemas.microsoft.com/office/drawing/2014/main" id="{FBB24E25-03F3-42AF-9527-6565214C528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1185" y="3915604"/>
            <a:ext cx="1921610" cy="14393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57473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ØD DGI PowerPoint">
  <a:themeElements>
    <a:clrScheme name="DGI temafarver">
      <a:dk1>
        <a:sysClr val="windowText" lastClr="000000"/>
      </a:dk1>
      <a:lt1>
        <a:sysClr val="window" lastClr="FFFFFF"/>
      </a:lt1>
      <a:dk2>
        <a:srgbClr val="783C82"/>
      </a:dk2>
      <a:lt2>
        <a:srgbClr val="FFE600"/>
      </a:lt2>
      <a:accent1>
        <a:srgbClr val="32BEC8"/>
      </a:accent1>
      <a:accent2>
        <a:srgbClr val="000000"/>
      </a:accent2>
      <a:accent3>
        <a:srgbClr val="3CB45A"/>
      </a:accent3>
      <a:accent4>
        <a:srgbClr val="D22850"/>
      </a:accent4>
      <a:accent5>
        <a:srgbClr val="2878C8"/>
      </a:accent5>
      <a:accent6>
        <a:srgbClr val="D23C00"/>
      </a:accent6>
      <a:hlink>
        <a:srgbClr val="0000FF"/>
      </a:hlink>
      <a:folHlink>
        <a:srgbClr val="800080"/>
      </a:folHlink>
    </a:clrScheme>
    <a:fontScheme name="Verdan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sz="1200" noProof="0"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06CB54B-6635-47EF-8CEE-B188D0299D5F}" vid="{E2C325B6-37A1-4112-AFC5-2CD9A973734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GIDocument" ma:contentTypeID="0x010100AA9900393F14F741BB1E0DF50549A25400C71000CBF3371D43B3E1540B9EC73CB2" ma:contentTypeVersion="18" ma:contentTypeDescription="Opret et nyt dokument." ma:contentTypeScope="" ma:versionID="bf3a19ffe60d7d7295a6f0611b9853d7">
  <xsd:schema xmlns:xsd="http://www.w3.org/2001/XMLSchema" xmlns:xs="http://www.w3.org/2001/XMLSchema" xmlns:p="http://schemas.microsoft.com/office/2006/metadata/properties" xmlns:ns2="e47b5b1b-1096-4530-9e08-46f4857cfee6" xmlns:ns3="816543fe-173a-462e-822e-b618d2b81f39" xmlns:ns4="fb0736b2-6e9a-4892-878f-4190c98b825b" xmlns:ns5="9594bddc-63a7-487f-a631-0a5425a92232" targetNamespace="http://schemas.microsoft.com/office/2006/metadata/properties" ma:root="true" ma:fieldsID="8158903b6850ee11a2142e1e56c10ce2" ns2:_="" ns3:_="" ns4:_="" ns5:_="">
    <xsd:import namespace="e47b5b1b-1096-4530-9e08-46f4857cfee6"/>
    <xsd:import namespace="816543fe-173a-462e-822e-b618d2b81f39"/>
    <xsd:import namespace="fb0736b2-6e9a-4892-878f-4190c98b825b"/>
    <xsd:import namespace="9594bddc-63a7-487f-a631-0a5425a92232"/>
    <xsd:element name="properties">
      <xsd:complexType>
        <xsd:sequence>
          <xsd:element name="documentManagement">
            <xsd:complexType>
              <xsd:all>
                <xsd:element ref="ns2:StatensArkiv" minOccurs="0"/>
                <xsd:element ref="ns3:SourceUniqueId" minOccurs="0"/>
                <xsd:element ref="ns4:MediaServiceMetadata" minOccurs="0"/>
                <xsd:element ref="ns4:MediaServiceFastMetadata" minOccurs="0"/>
                <xsd:element ref="ns4:MediaServiceSearchProperties" minOccurs="0"/>
                <xsd:element ref="ns4:MediaServiceDateTaken" minOccurs="0"/>
                <xsd:element ref="ns4:MediaServiceGenerationTime" minOccurs="0"/>
                <xsd:element ref="ns4:MediaServiceEventHashCode" minOccurs="0"/>
                <xsd:element ref="ns4:MediaLengthInSeconds" minOccurs="0"/>
                <xsd:element ref="ns4:lcf76f155ced4ddcb4097134ff3c332f" minOccurs="0"/>
                <xsd:element ref="ns5:TaxCatchAll" minOccurs="0"/>
                <xsd:element ref="ns4:MediaServiceOCR" minOccurs="0"/>
                <xsd:element ref="ns4:MediaServiceLocation" minOccurs="0"/>
                <xsd:element ref="ns4: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7b5b1b-1096-4530-9e08-46f4857cfee6" elementFormDefault="qualified">
    <xsd:import namespace="http://schemas.microsoft.com/office/2006/documentManagement/types"/>
    <xsd:import namespace="http://schemas.microsoft.com/office/infopath/2007/PartnerControls"/>
    <xsd:element name="StatensArkiv" ma:index="8" nillable="true" ma:displayName="StatensArkiv" ma:default="0" ma:internalName="StatensArkiv">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816543fe-173a-462e-822e-b618d2b81f39" elementFormDefault="qualified">
    <xsd:import namespace="http://schemas.microsoft.com/office/2006/documentManagement/types"/>
    <xsd:import namespace="http://schemas.microsoft.com/office/infopath/2007/PartnerControls"/>
    <xsd:element name="SourceUniqueId" ma:index="9" nillable="true" ma:displayName="SourceUniqueId" ma:hidden="true" ma:internalName="SourceUniqueId" ma:readOnly="false">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736b2-6e9a-4892-878f-4190c98b825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Billedmærker" ma:readOnly="false" ma:fieldId="{5cf76f15-5ced-4ddc-b409-7134ff3c332f}" ma:taxonomyMulti="true" ma:sspId="0647fb50-0e8b-4fa5-8511-701b1f6c4d7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Link" ma:index="22" nillable="true" ma:displayName="Link" ma:format="Hyperlink" ma:internalName="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594bddc-63a7-487f-a631-0a5425a9223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b41f1f5-2f3f-4fe5-8d0d-f45dac244555}" ma:internalName="TaxCatchAll" ma:showField="CatchAllData" ma:web="9594bddc-63a7-487f-a631-0a5425a9223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ourceUniqueId xmlns="816543fe-173a-462e-822e-b618d2b81f39">0267428b-fe01-40d4-94e6-8aac3028d291</SourceUniqueId>
    <lcf76f155ced4ddcb4097134ff3c332f xmlns="fb0736b2-6e9a-4892-878f-4190c98b825b">
      <Terms xmlns="http://schemas.microsoft.com/office/infopath/2007/PartnerControls"/>
    </lcf76f155ced4ddcb4097134ff3c332f>
    <StatensArkiv xmlns="e47b5b1b-1096-4530-9e08-46f4857cfee6">false</StatensArkiv>
    <TaxCatchAll xmlns="9594bddc-63a7-487f-a631-0a5425a92232" xsi:nil="true"/>
    <Link xmlns="fb0736b2-6e9a-4892-878f-4190c98b825b">
      <Url xsi:nil="true"/>
      <Description xsi:nil="true"/>
    </Link>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Excel" ma:contentTypeID="0x0101002FC4A2EC31164BEC83D2656A73AEFD43001EE38777C8094E5A82621C34F399615000CD977C42CDAFD54FB82670EF3905E431" ma:contentTypeVersion="8" ma:contentTypeDescription="Opret et nyt dokument." ma:contentTypeScope="" ma:versionID="d74ef9e0351bbd7b100f365a43d5e63d">
  <xsd:schema xmlns:xsd="http://www.w3.org/2001/XMLSchema" xmlns:xs="http://www.w3.org/2001/XMLSchema" xmlns:p="http://schemas.microsoft.com/office/2006/metadata/properties" xmlns:ns2="bd84a9d1-911b-4a4b-95d4-e966fc1e8e82" targetNamespace="http://schemas.microsoft.com/office/2006/metadata/properties" ma:root="true" ma:fieldsID="3b2daf9ac972be5399e7b5c4be5db292" ns2:_="">
    <xsd:import namespace="bd84a9d1-911b-4a4b-95d4-e966fc1e8e82"/>
    <xsd:element name="properties">
      <xsd:complexType>
        <xsd:sequence>
          <xsd:element name="documentManagement">
            <xsd:complexType>
              <xsd:all>
                <xsd:element ref="ns2:MimerDocId" minOccurs="0"/>
                <xsd:element ref="ns2:MimerDocPubDoc" minOccurs="0"/>
                <xsd:element ref="ns2:MimerSaveToArchive" minOccurs="0"/>
                <xsd:element ref="ns2:MimerExpirationDate" minOccurs="0"/>
                <xsd:element ref="ns2:MimerDocumentType" minOccurs="0"/>
                <xsd:element ref="ns2:MimerDocumentTempl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84a9d1-911b-4a4b-95d4-e966fc1e8e82" elementFormDefault="qualified">
    <xsd:import namespace="http://schemas.microsoft.com/office/2006/documentManagement/types"/>
    <xsd:import namespace="http://schemas.microsoft.com/office/infopath/2007/PartnerControls"/>
    <xsd:element name="MimerDocId" ma:index="8" nillable="true" ma:displayName="Mimer dokument ID" ma:internalName="MimerDocId" ma:readOnly="true">
      <xsd:simpleType>
        <xsd:restriction base="dms:Text"/>
      </xsd:simpleType>
    </xsd:element>
    <xsd:element name="MimerDocPubDoc" ma:index="9" nillable="true" ma:displayName="Publicér til internet" ma:description="Dokumentet kan åbnes med et offentligt link, hvis dokumentet er gemt i et åbent dokumentbibliotek." ma:internalName="MimerDocPubDoc">
      <xsd:simpleType>
        <xsd:restriction base="dms:Boolean"/>
      </xsd:simpleType>
    </xsd:element>
    <xsd:element name="MimerSaveToArchive" ma:index="10" nillable="true" ma:displayName="Gem til statens arkiv" ma:internalName="MimerSaveToArchive">
      <xsd:simpleType>
        <xsd:restriction base="dms:Boolean"/>
      </xsd:simpleType>
    </xsd:element>
    <xsd:element name="MimerExpirationDate" ma:index="11" nillable="true" ma:displayName="Udløbsdato" ma:description="Efter udløbsdatoen medtages dokumentet ikke længere i søgeresultater." ma:format="DateOnly" ma:internalName="MimerExpirationDate">
      <xsd:simpleType>
        <xsd:restriction base="dms:DateTime"/>
      </xsd:simpleType>
    </xsd:element>
    <xsd:element name="MimerDocumentType" ma:index="12" nillable="true" ma:displayName="Dokumenttype" ma:description="Beskriver dokumentets type. Ret gerne teksten til den mest præcise beskrivelse af dokumenttypen, f.eks. Referat, Præsentation, Rapport e.l." ma:internalName="MimerDocumentType">
      <xsd:simpleType>
        <xsd:restriction base="dms:Text"/>
      </xsd:simpleType>
    </xsd:element>
    <xsd:element name="MimerDocumentTemplate" ma:index="13" nillable="true" ma:displayName="Dokumentskabelon" ma:description="Reference til den skabelon, dokumentet er oprettet ud fra." ma:internalName="MimerDocumentTemplat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ma:index="14" ma:displayName="Nøgleord"/>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94EDD9B-B6C2-4C75-9736-99652BBA026C}"/>
</file>

<file path=customXml/itemProps2.xml><?xml version="1.0" encoding="utf-8"?>
<ds:datastoreItem xmlns:ds="http://schemas.openxmlformats.org/officeDocument/2006/customXml" ds:itemID="{A2D7A9A9-4BAB-4BE4-997B-3B1DAD3FD3A6}"/>
</file>

<file path=customXml/itemProps3.xml><?xml version="1.0" encoding="utf-8"?>
<ds:datastoreItem xmlns:ds="http://schemas.openxmlformats.org/officeDocument/2006/customXml" ds:itemID="{272E5B64-53D8-4912-86A6-16525465965F}"/>
</file>

<file path=customXml/itemProps4.xml><?xml version="1.0" encoding="utf-8"?>
<ds:datastoreItem xmlns:ds="http://schemas.openxmlformats.org/officeDocument/2006/customXml" ds:itemID="{E570540D-FB4E-414C-9ADE-C70F4D5D6D3E}"/>
</file>

<file path=docProps/app.xml><?xml version="1.0" encoding="utf-8"?>
<Properties xmlns="http://schemas.openxmlformats.org/officeDocument/2006/extended-properties" xmlns:vt="http://schemas.openxmlformats.org/officeDocument/2006/docPropsVTypes">
  <TotalTime>0</TotalTime>
  <Words>1304</Words>
  <Application>Microsoft Office PowerPoint</Application>
  <PresentationFormat>Skærmshow (4:3)</PresentationFormat>
  <Paragraphs>310</Paragraphs>
  <Slides>23</Slides>
  <Notes>7</Notes>
  <HiddenSlides>0</HiddenSlides>
  <MMClips>0</MMClips>
  <ScaleCrop>false</ScaleCrop>
  <HeadingPairs>
    <vt:vector size="6" baseType="variant">
      <vt:variant>
        <vt:lpstr>Benyttede skrifttyper</vt:lpstr>
      </vt:variant>
      <vt:variant>
        <vt:i4>6</vt:i4>
      </vt:variant>
      <vt:variant>
        <vt:lpstr>Tema</vt:lpstr>
      </vt:variant>
      <vt:variant>
        <vt:i4>1</vt:i4>
      </vt:variant>
      <vt:variant>
        <vt:lpstr>Slidetitler</vt:lpstr>
      </vt:variant>
      <vt:variant>
        <vt:i4>23</vt:i4>
      </vt:variant>
    </vt:vector>
  </HeadingPairs>
  <TitlesOfParts>
    <vt:vector size="30" baseType="lpstr">
      <vt:lpstr>Arial</vt:lpstr>
      <vt:lpstr>Arial Unicode MS</vt:lpstr>
      <vt:lpstr>Calibri</vt:lpstr>
      <vt:lpstr>Times New Roman</vt:lpstr>
      <vt:lpstr>Verdana</vt:lpstr>
      <vt:lpstr>Wingdings 2</vt:lpstr>
      <vt:lpstr>RØD DGI PowerPoint</vt:lpstr>
      <vt:lpstr>Formandsmøde</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2022-02-21T07:32:25Z</dcterms:created>
  <dcterms:modified xsi:type="dcterms:W3CDTF">2022-04-07T06:19:12Z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0x010100AA9900393F14F741BB1E0DF50549A25400C71000CBF3371D43B3E1540B9EC73CB2</vt:lpwstr>
  </property>
</Properties>
</file>